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e67a6d15b44f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31a5cb292b4a77"/>
  </p:sldMasterIdLst>
  <p:sldIdLst>
    <p:sldId xmlns:r="http://schemas.openxmlformats.org/officeDocument/2006/relationships" id="256" r:id="Rb8220213224f4190"/>
    <p:sldId xmlns:r="http://schemas.openxmlformats.org/officeDocument/2006/relationships" id="257" r:id="R28bf76b1fc834ee9"/>
    <p:sldId xmlns:r="http://schemas.openxmlformats.org/officeDocument/2006/relationships" id="258" r:id="R5309e656b9874add"/>
    <p:sldId xmlns:r="http://schemas.openxmlformats.org/officeDocument/2006/relationships" id="259" r:id="R088bed0a7c604bea"/>
    <p:sldId xmlns:r="http://schemas.openxmlformats.org/officeDocument/2006/relationships" id="260" r:id="Rdf24dfec9de349d0"/>
    <p:sldId xmlns:r="http://schemas.openxmlformats.org/officeDocument/2006/relationships" id="261" r:id="R4d6031871b1741db"/>
    <p:sldId xmlns:r="http://schemas.openxmlformats.org/officeDocument/2006/relationships" id="262" r:id="R87894363e8ae4b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31a5cb292b4a77" /><Relationship Type="http://schemas.openxmlformats.org/officeDocument/2006/relationships/slide" Target="/ppt/slides/slide1.xml" Id="Rb8220213224f4190" /><Relationship Type="http://schemas.openxmlformats.org/officeDocument/2006/relationships/slide" Target="/ppt/slides/slide2.xml" Id="R28bf76b1fc834ee9" /><Relationship Type="http://schemas.openxmlformats.org/officeDocument/2006/relationships/slide" Target="/ppt/slides/slide3.xml" Id="R5309e656b9874add" /><Relationship Type="http://schemas.openxmlformats.org/officeDocument/2006/relationships/slide" Target="/ppt/slides/slide4.xml" Id="R088bed0a7c604bea" /><Relationship Type="http://schemas.openxmlformats.org/officeDocument/2006/relationships/slide" Target="/ppt/slides/slide5.xml" Id="Rdf24dfec9de349d0" /><Relationship Type="http://schemas.openxmlformats.org/officeDocument/2006/relationships/slide" Target="/ppt/slides/slide6.xml" Id="R4d6031871b1741db" /><Relationship Type="http://schemas.openxmlformats.org/officeDocument/2006/relationships/slide" Target="/ppt/slides/slide7.xml" Id="R87894363e8ae4b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36e202378340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49c4468a14561" /><Relationship Type="http://schemas.openxmlformats.org/officeDocument/2006/relationships/theme" Target="/ppt/slideMasters/theme/theme1.xml" Id="R191ad5bc81db43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749c4468a145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81025e36549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2769b551d4c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11fa123f94c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4d2c9728d46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c5c6f030746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920f3c3a240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3c47430c04c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MAGGI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MAGGI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MAGGI INVEST AS ble etablert [år] og holder til i Steinberg.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MAGGI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MAGGI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MAGGI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518 376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MAGGI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NEDBERG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MAGGI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Magnus Nedberg, Kroken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3053 Steinberg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927 516 675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MAGGI INVEST AS</a:t>
            </a:r>
          </a:p>
        </p:txBody>
      </p:sp>
    </p:spTree>
  </p:cSld>
  <p:clrMapOvr>
    <a:masterClrMapping xmlns:a="http://schemas.openxmlformats.org/drawingml/2006/main"/>
  </p:clrMapOvr>
</p:sld>
</file>