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abcda4329445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e7c12a00754e97"/>
  </p:sldMasterIdLst>
  <p:sldIdLst>
    <p:sldId xmlns:r="http://schemas.openxmlformats.org/officeDocument/2006/relationships" id="256" r:id="R52cefe4ab15e4cd1"/>
    <p:sldId xmlns:r="http://schemas.openxmlformats.org/officeDocument/2006/relationships" id="257" r:id="R446ca43470784c1a"/>
    <p:sldId xmlns:r="http://schemas.openxmlformats.org/officeDocument/2006/relationships" id="258" r:id="Rdf8c3a82b5c94c57"/>
    <p:sldId xmlns:r="http://schemas.openxmlformats.org/officeDocument/2006/relationships" id="259" r:id="R4b69db74ef064c2a"/>
    <p:sldId xmlns:r="http://schemas.openxmlformats.org/officeDocument/2006/relationships" id="260" r:id="Rdc794bd6e97743a1"/>
    <p:sldId xmlns:r="http://schemas.openxmlformats.org/officeDocument/2006/relationships" id="261" r:id="Rbfd220149ab94d1e"/>
    <p:sldId xmlns:r="http://schemas.openxmlformats.org/officeDocument/2006/relationships" id="262" r:id="R1c6a4f37229041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e7c12a00754e97" /><Relationship Type="http://schemas.openxmlformats.org/officeDocument/2006/relationships/slide" Target="/ppt/slides/slide1.xml" Id="R52cefe4ab15e4cd1" /><Relationship Type="http://schemas.openxmlformats.org/officeDocument/2006/relationships/slide" Target="/ppt/slides/slide2.xml" Id="R446ca43470784c1a" /><Relationship Type="http://schemas.openxmlformats.org/officeDocument/2006/relationships/slide" Target="/ppt/slides/slide3.xml" Id="Rdf8c3a82b5c94c57" /><Relationship Type="http://schemas.openxmlformats.org/officeDocument/2006/relationships/slide" Target="/ppt/slides/slide4.xml" Id="R4b69db74ef064c2a" /><Relationship Type="http://schemas.openxmlformats.org/officeDocument/2006/relationships/slide" Target="/ppt/slides/slide5.xml" Id="Rdc794bd6e97743a1" /><Relationship Type="http://schemas.openxmlformats.org/officeDocument/2006/relationships/slide" Target="/ppt/slides/slide6.xml" Id="Rbfd220149ab94d1e" /><Relationship Type="http://schemas.openxmlformats.org/officeDocument/2006/relationships/slide" Target="/ppt/slides/slide7.xml" Id="R1c6a4f37229041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2f73d0dce43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a7e4b40dd47b1" /><Relationship Type="http://schemas.openxmlformats.org/officeDocument/2006/relationships/theme" Target="/ppt/slideMasters/theme/theme1.xml" Id="Rc9ce87259ab84c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fa7e4b40dd47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b931f613a44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ab00291554e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efe2cf36041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c3944408a43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44239505d49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c7c6f991148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1a2dbd02142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SOLIYA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SOLIYA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SOLIYA HOLDING AS ble etablert [år] og holder til i Foldrøyhamn.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SOLIYA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SOLIYA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SOLIYA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246 990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740 030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740 031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SOLIYA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PRABHAT KIRAN SOLIYA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SOLIYA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Gjerdsåsvegen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5428 Foldrøyhamn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927 449 021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SOLIYA HOLDING AS</a:t>
            </a:r>
          </a:p>
        </p:txBody>
      </p:sp>
    </p:spTree>
  </p:cSld>
  <p:clrMapOvr>
    <a:masterClrMapping xmlns:a="http://schemas.openxmlformats.org/drawingml/2006/main"/>
  </p:clrMapOvr>
</p:sld>
</file>