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3244b6a45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9e2eb26db4a45"/>
  </p:sldMasterIdLst>
  <p:sldIdLst>
    <p:sldId xmlns:r="http://schemas.openxmlformats.org/officeDocument/2006/relationships" id="256" r:id="Rfca36ac6967e443a"/>
    <p:sldId xmlns:r="http://schemas.openxmlformats.org/officeDocument/2006/relationships" id="257" r:id="Rc10fd8db761e4bf8"/>
    <p:sldId xmlns:r="http://schemas.openxmlformats.org/officeDocument/2006/relationships" id="258" r:id="R7f99b06b50374a56"/>
    <p:sldId xmlns:r="http://schemas.openxmlformats.org/officeDocument/2006/relationships" id="259" r:id="R06409eead1c848dc"/>
    <p:sldId xmlns:r="http://schemas.openxmlformats.org/officeDocument/2006/relationships" id="260" r:id="R1eae9cab22f643ab"/>
    <p:sldId xmlns:r="http://schemas.openxmlformats.org/officeDocument/2006/relationships" id="261" r:id="Ra79f4e9129194da4"/>
    <p:sldId xmlns:r="http://schemas.openxmlformats.org/officeDocument/2006/relationships" id="262" r:id="R9f31ee988895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9e2eb26db4a45" /><Relationship Type="http://schemas.openxmlformats.org/officeDocument/2006/relationships/slide" Target="/ppt/slides/slide1.xml" Id="Rfca36ac6967e443a" /><Relationship Type="http://schemas.openxmlformats.org/officeDocument/2006/relationships/slide" Target="/ppt/slides/slide2.xml" Id="Rc10fd8db761e4bf8" /><Relationship Type="http://schemas.openxmlformats.org/officeDocument/2006/relationships/slide" Target="/ppt/slides/slide3.xml" Id="R7f99b06b50374a56" /><Relationship Type="http://schemas.openxmlformats.org/officeDocument/2006/relationships/slide" Target="/ppt/slides/slide4.xml" Id="R06409eead1c848dc" /><Relationship Type="http://schemas.openxmlformats.org/officeDocument/2006/relationships/slide" Target="/ppt/slides/slide5.xml" Id="R1eae9cab22f643ab" /><Relationship Type="http://schemas.openxmlformats.org/officeDocument/2006/relationships/slide" Target="/ppt/slides/slide6.xml" Id="Ra79f4e9129194da4" /><Relationship Type="http://schemas.openxmlformats.org/officeDocument/2006/relationships/slide" Target="/ppt/slides/slide7.xml" Id="R9f31ee988895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64147a5ea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4a2bf974447da" /><Relationship Type="http://schemas.openxmlformats.org/officeDocument/2006/relationships/theme" Target="/ppt/slideMasters/theme/theme1.xml" Id="R7f81b256be9745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4a2bf9744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74a4070c7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70b4760fd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e85c8378b41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107796736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47b126946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c7359a97b41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6ee060478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