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6cffc8ef2344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47a34fab1d4ce7"/>
  </p:sldMasterIdLst>
  <p:sldIdLst>
    <p:sldId xmlns:r="http://schemas.openxmlformats.org/officeDocument/2006/relationships" id="256" r:id="Rc78a074935244d66"/>
    <p:sldId xmlns:r="http://schemas.openxmlformats.org/officeDocument/2006/relationships" id="257" r:id="R10ef5b05a870462c"/>
    <p:sldId xmlns:r="http://schemas.openxmlformats.org/officeDocument/2006/relationships" id="258" r:id="R80ec0f83e3be4652"/>
    <p:sldId xmlns:r="http://schemas.openxmlformats.org/officeDocument/2006/relationships" id="259" r:id="R9609b1a55fdd461f"/>
    <p:sldId xmlns:r="http://schemas.openxmlformats.org/officeDocument/2006/relationships" id="260" r:id="Rd95ac252dafc4e92"/>
    <p:sldId xmlns:r="http://schemas.openxmlformats.org/officeDocument/2006/relationships" id="261" r:id="R7b8e82fb4aeb41b8"/>
    <p:sldId xmlns:r="http://schemas.openxmlformats.org/officeDocument/2006/relationships" id="262" r:id="R830b3230236b4a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47a34fab1d4ce7" /><Relationship Type="http://schemas.openxmlformats.org/officeDocument/2006/relationships/slide" Target="/ppt/slides/slide1.xml" Id="Rc78a074935244d66" /><Relationship Type="http://schemas.openxmlformats.org/officeDocument/2006/relationships/slide" Target="/ppt/slides/slide2.xml" Id="R10ef5b05a870462c" /><Relationship Type="http://schemas.openxmlformats.org/officeDocument/2006/relationships/slide" Target="/ppt/slides/slide3.xml" Id="R80ec0f83e3be4652" /><Relationship Type="http://schemas.openxmlformats.org/officeDocument/2006/relationships/slide" Target="/ppt/slides/slide4.xml" Id="R9609b1a55fdd461f" /><Relationship Type="http://schemas.openxmlformats.org/officeDocument/2006/relationships/slide" Target="/ppt/slides/slide5.xml" Id="Rd95ac252dafc4e92" /><Relationship Type="http://schemas.openxmlformats.org/officeDocument/2006/relationships/slide" Target="/ppt/slides/slide6.xml" Id="R7b8e82fb4aeb41b8" /><Relationship Type="http://schemas.openxmlformats.org/officeDocument/2006/relationships/slide" Target="/ppt/slides/slide7.xml" Id="R830b3230236b4a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fbbcb3089f4d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fcdad02410432c" /><Relationship Type="http://schemas.openxmlformats.org/officeDocument/2006/relationships/theme" Target="/ppt/slideMasters/theme/theme1.xml" Id="Rdf37fd9920c24c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fcdad0241043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1e573d30b048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7304297f7f4b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7d1c6e24384b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ca58f48e184d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a1569075c342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39df8e6cad4d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f9b42e5f5349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ORO TANKERS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ORO TANKERS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17 152 606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4 501 556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4 567 916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497 812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5 355 474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NESTTUN INVEST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EGD SHIPHOLDING AS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Tveiteråsvegen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5232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927 434 849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