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a5596db008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15ff7104274f3d"/>
  </p:sldMasterIdLst>
  <p:sldIdLst>
    <p:sldId xmlns:r="http://schemas.openxmlformats.org/officeDocument/2006/relationships" id="256" r:id="R978e9dd08ef24c9c"/>
    <p:sldId xmlns:r="http://schemas.openxmlformats.org/officeDocument/2006/relationships" id="257" r:id="Rdedb9be875304a58"/>
    <p:sldId xmlns:r="http://schemas.openxmlformats.org/officeDocument/2006/relationships" id="258" r:id="R965c549c5b884158"/>
    <p:sldId xmlns:r="http://schemas.openxmlformats.org/officeDocument/2006/relationships" id="259" r:id="R93793cb5170d4fed"/>
    <p:sldId xmlns:r="http://schemas.openxmlformats.org/officeDocument/2006/relationships" id="260" r:id="R3048d080f4644a76"/>
    <p:sldId xmlns:r="http://schemas.openxmlformats.org/officeDocument/2006/relationships" id="261" r:id="R97df002b939d4e0d"/>
    <p:sldId xmlns:r="http://schemas.openxmlformats.org/officeDocument/2006/relationships" id="262" r:id="R904a7c794b6343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15ff7104274f3d" /><Relationship Type="http://schemas.openxmlformats.org/officeDocument/2006/relationships/slide" Target="/ppt/slides/slide1.xml" Id="R978e9dd08ef24c9c" /><Relationship Type="http://schemas.openxmlformats.org/officeDocument/2006/relationships/slide" Target="/ppt/slides/slide2.xml" Id="Rdedb9be875304a58" /><Relationship Type="http://schemas.openxmlformats.org/officeDocument/2006/relationships/slide" Target="/ppt/slides/slide3.xml" Id="R965c549c5b884158" /><Relationship Type="http://schemas.openxmlformats.org/officeDocument/2006/relationships/slide" Target="/ppt/slides/slide4.xml" Id="R93793cb5170d4fed" /><Relationship Type="http://schemas.openxmlformats.org/officeDocument/2006/relationships/slide" Target="/ppt/slides/slide5.xml" Id="R3048d080f4644a76" /><Relationship Type="http://schemas.openxmlformats.org/officeDocument/2006/relationships/slide" Target="/ppt/slides/slide6.xml" Id="R97df002b939d4e0d" /><Relationship Type="http://schemas.openxmlformats.org/officeDocument/2006/relationships/slide" Target="/ppt/slides/slide7.xml" Id="R904a7c794b6343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21f4758303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d16437fc742aa" /><Relationship Type="http://schemas.openxmlformats.org/officeDocument/2006/relationships/theme" Target="/ppt/slideMasters/theme/theme1.xml" Id="R2f93b38f3d0f4a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7d16437fc742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c46b88acc45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417fcf3d848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1ed92ad5c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82e0bd89944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58ad360ab4a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fb8aea41a42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8942f12ad42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BÅTSTØ CAMPING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BÅTSTØ CAMPING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 CAMPING DRIFT AS ble etablert [år] og holder til i Elgå.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BÅTSTØ CAMPING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BÅTSTØ CAMPING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BÅTSTØ CAMPING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1 464 564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1 207 657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1 286 169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BÅTSTØ CAMPING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ELGÅEN TOVE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BJØRN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BÅTSTØ CAMPING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Båtstøa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2446 Elgå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BÅTSTØ CAMPING DRIFT AS</a:t>
            </a:r>
          </a:p>
        </p:txBody>
      </p:sp>
    </p:spTree>
  </p:cSld>
  <p:clrMapOvr>
    <a:masterClrMapping xmlns:a="http://schemas.openxmlformats.org/drawingml/2006/main"/>
  </p:clrMapOvr>
</p:sld>
</file>