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6d757d69a1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59bb6f7a44b8b"/>
  </p:sldMasterIdLst>
  <p:sldIdLst>
    <p:sldId xmlns:r="http://schemas.openxmlformats.org/officeDocument/2006/relationships" id="256" r:id="Ra1098e4ef4dc4f5b"/>
    <p:sldId xmlns:r="http://schemas.openxmlformats.org/officeDocument/2006/relationships" id="257" r:id="R457b37a4256b4f15"/>
    <p:sldId xmlns:r="http://schemas.openxmlformats.org/officeDocument/2006/relationships" id="258" r:id="Re84194f83a60465b"/>
    <p:sldId xmlns:r="http://schemas.openxmlformats.org/officeDocument/2006/relationships" id="259" r:id="R60cc9bf47a134ed1"/>
    <p:sldId xmlns:r="http://schemas.openxmlformats.org/officeDocument/2006/relationships" id="260" r:id="R5c88ac62f728465d"/>
    <p:sldId xmlns:r="http://schemas.openxmlformats.org/officeDocument/2006/relationships" id="261" r:id="R7b83e454729144e7"/>
    <p:sldId xmlns:r="http://schemas.openxmlformats.org/officeDocument/2006/relationships" id="262" r:id="Rf7f412c91d7d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59bb6f7a44b8b" /><Relationship Type="http://schemas.openxmlformats.org/officeDocument/2006/relationships/slide" Target="/ppt/slides/slide1.xml" Id="Ra1098e4ef4dc4f5b" /><Relationship Type="http://schemas.openxmlformats.org/officeDocument/2006/relationships/slide" Target="/ppt/slides/slide2.xml" Id="R457b37a4256b4f15" /><Relationship Type="http://schemas.openxmlformats.org/officeDocument/2006/relationships/slide" Target="/ppt/slides/slide3.xml" Id="Re84194f83a60465b" /><Relationship Type="http://schemas.openxmlformats.org/officeDocument/2006/relationships/slide" Target="/ppt/slides/slide4.xml" Id="R60cc9bf47a134ed1" /><Relationship Type="http://schemas.openxmlformats.org/officeDocument/2006/relationships/slide" Target="/ppt/slides/slide5.xml" Id="R5c88ac62f728465d" /><Relationship Type="http://schemas.openxmlformats.org/officeDocument/2006/relationships/slide" Target="/ppt/slides/slide6.xml" Id="R7b83e454729144e7" /><Relationship Type="http://schemas.openxmlformats.org/officeDocument/2006/relationships/slide" Target="/ppt/slides/slide7.xml" Id="Rf7f412c91d7d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2a57fc15a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40f5d41924d51" /><Relationship Type="http://schemas.openxmlformats.org/officeDocument/2006/relationships/theme" Target="/ppt/slideMasters/theme/theme1.xml" Id="Re2a9f3889dc944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140f5d4192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e5bfdc615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4f6c1ef1b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ad93b5dd446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98f1a991143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74f5fcd614d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56b3932d94d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f8bc41a4b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CON2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CON2 REGNSKAP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1 281 873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847 783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GULLBERG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Trine Gullberg, Gamleveien 663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1487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927 430 487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