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7fbaa3bde43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ea5d4fce547fb"/>
  </p:sldMasterIdLst>
  <p:sldIdLst>
    <p:sldId xmlns:r="http://schemas.openxmlformats.org/officeDocument/2006/relationships" id="256" r:id="R6b01aa4d106a40d9"/>
    <p:sldId xmlns:r="http://schemas.openxmlformats.org/officeDocument/2006/relationships" id="257" r:id="R89ad04a7411a4778"/>
    <p:sldId xmlns:r="http://schemas.openxmlformats.org/officeDocument/2006/relationships" id="258" r:id="R7985e149414f48cd"/>
    <p:sldId xmlns:r="http://schemas.openxmlformats.org/officeDocument/2006/relationships" id="259" r:id="R210188e8f2354c0f"/>
    <p:sldId xmlns:r="http://schemas.openxmlformats.org/officeDocument/2006/relationships" id="260" r:id="R438cfd5bb74344df"/>
    <p:sldId xmlns:r="http://schemas.openxmlformats.org/officeDocument/2006/relationships" id="261" r:id="Re063576f23a645b1"/>
    <p:sldId xmlns:r="http://schemas.openxmlformats.org/officeDocument/2006/relationships" id="262" r:id="R2f0707d91632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ea5d4fce547fb" /><Relationship Type="http://schemas.openxmlformats.org/officeDocument/2006/relationships/slide" Target="/ppt/slides/slide1.xml" Id="R6b01aa4d106a40d9" /><Relationship Type="http://schemas.openxmlformats.org/officeDocument/2006/relationships/slide" Target="/ppt/slides/slide2.xml" Id="R89ad04a7411a4778" /><Relationship Type="http://schemas.openxmlformats.org/officeDocument/2006/relationships/slide" Target="/ppt/slides/slide3.xml" Id="R7985e149414f48cd" /><Relationship Type="http://schemas.openxmlformats.org/officeDocument/2006/relationships/slide" Target="/ppt/slides/slide4.xml" Id="R210188e8f2354c0f" /><Relationship Type="http://schemas.openxmlformats.org/officeDocument/2006/relationships/slide" Target="/ppt/slides/slide5.xml" Id="R438cfd5bb74344df" /><Relationship Type="http://schemas.openxmlformats.org/officeDocument/2006/relationships/slide" Target="/ppt/slides/slide6.xml" Id="Re063576f23a645b1" /><Relationship Type="http://schemas.openxmlformats.org/officeDocument/2006/relationships/slide" Target="/ppt/slides/slide7.xml" Id="R2f0707d91632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6ecfd15f2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c760484d34944" /><Relationship Type="http://schemas.openxmlformats.org/officeDocument/2006/relationships/theme" Target="/ppt/slideMasters/theme/theme1.xml" Id="R2991c1dc461349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c760484d349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9d00c903d47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ad81e544246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ffe7f535e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3976d7cab4d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6419d268c4b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a9bbbdcfe46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7cf1168ba4e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GROVANE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GROVANE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GROVANE NÆRINGSPARK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GROVANE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GROVANE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GROVANE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4 825 651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GROVANE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FJELLESTAD &amp; HEGGLAND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EIKELAND INVEST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HØIÅSEN INVEST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EINSTABLAND INVEST AS  –  16,6 %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GROVANE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GROVANE NÆRINGSPARK AS</a:t>
            </a:r>
          </a:p>
        </p:txBody>
      </p:sp>
    </p:spTree>
  </p:cSld>
  <p:clrMapOvr>
    <a:masterClrMapping xmlns:a="http://schemas.openxmlformats.org/drawingml/2006/main"/>
  </p:clrMapOvr>
</p:sld>
</file>