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1d092e92a1403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23d88906fb4db8"/>
  </p:sldMasterIdLst>
  <p:sldIdLst>
    <p:sldId xmlns:r="http://schemas.openxmlformats.org/officeDocument/2006/relationships" id="256" r:id="R7400ee789fd2419a"/>
    <p:sldId xmlns:r="http://schemas.openxmlformats.org/officeDocument/2006/relationships" id="257" r:id="R4776efbc1ab24dba"/>
    <p:sldId xmlns:r="http://schemas.openxmlformats.org/officeDocument/2006/relationships" id="258" r:id="R7113bcc565164dda"/>
    <p:sldId xmlns:r="http://schemas.openxmlformats.org/officeDocument/2006/relationships" id="259" r:id="R42eaeda1ad344158"/>
    <p:sldId xmlns:r="http://schemas.openxmlformats.org/officeDocument/2006/relationships" id="260" r:id="R9c57149a40984f10"/>
    <p:sldId xmlns:r="http://schemas.openxmlformats.org/officeDocument/2006/relationships" id="261" r:id="R60258c60268743ff"/>
    <p:sldId xmlns:r="http://schemas.openxmlformats.org/officeDocument/2006/relationships" id="262" r:id="R2cdaf2a7c01449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23d88906fb4db8" /><Relationship Type="http://schemas.openxmlformats.org/officeDocument/2006/relationships/slide" Target="/ppt/slides/slide1.xml" Id="R7400ee789fd2419a" /><Relationship Type="http://schemas.openxmlformats.org/officeDocument/2006/relationships/slide" Target="/ppt/slides/slide2.xml" Id="R4776efbc1ab24dba" /><Relationship Type="http://schemas.openxmlformats.org/officeDocument/2006/relationships/slide" Target="/ppt/slides/slide3.xml" Id="R7113bcc565164dda" /><Relationship Type="http://schemas.openxmlformats.org/officeDocument/2006/relationships/slide" Target="/ppt/slides/slide4.xml" Id="R42eaeda1ad344158" /><Relationship Type="http://schemas.openxmlformats.org/officeDocument/2006/relationships/slide" Target="/ppt/slides/slide5.xml" Id="R9c57149a40984f10" /><Relationship Type="http://schemas.openxmlformats.org/officeDocument/2006/relationships/slide" Target="/ppt/slides/slide6.xml" Id="R60258c60268743ff" /><Relationship Type="http://schemas.openxmlformats.org/officeDocument/2006/relationships/slide" Target="/ppt/slides/slide7.xml" Id="R2cdaf2a7c01449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d890eb5d5447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cd505518ce4efd" /><Relationship Type="http://schemas.openxmlformats.org/officeDocument/2006/relationships/theme" Target="/ppt/slideMasters/theme/theme1.xml" Id="Rcf7520c51a9446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cd505518ce4ef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bd633146bb4c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21ce237e894c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6f9660055b4d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cdd2af738446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f13f34cd7b4d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846cbe29bb4c5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6f00748013431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FLYGIND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FLYGIND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FLYGIND INVEST AS ble etablert [år] og holder til i Kongsvinger.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FLYGIND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FLYGIND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FLYGIND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−30 428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9 353 406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640 838 235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641 059 645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FLYGIND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HOLTH FREDRIK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FLYGIND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Mårvegen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2211 Kongsvinger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927 396 521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FLYGIND INVEST AS</a:t>
            </a:r>
          </a:p>
        </p:txBody>
      </p:sp>
    </p:spTree>
  </p:cSld>
  <p:clrMapOvr>
    <a:masterClrMapping xmlns:a="http://schemas.openxmlformats.org/drawingml/2006/main"/>
  </p:clrMapOvr>
</p:sld>
</file>