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0f6ffd37444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ef65dde44b4117"/>
  </p:sldMasterIdLst>
  <p:sldIdLst>
    <p:sldId xmlns:r="http://schemas.openxmlformats.org/officeDocument/2006/relationships" id="256" r:id="R2d847064be7349d6"/>
    <p:sldId xmlns:r="http://schemas.openxmlformats.org/officeDocument/2006/relationships" id="257" r:id="Rbaa313c8814c4443"/>
    <p:sldId xmlns:r="http://schemas.openxmlformats.org/officeDocument/2006/relationships" id="258" r:id="R6bf7da7c6bab440e"/>
    <p:sldId xmlns:r="http://schemas.openxmlformats.org/officeDocument/2006/relationships" id="259" r:id="R9330c3438a2e4b7c"/>
    <p:sldId xmlns:r="http://schemas.openxmlformats.org/officeDocument/2006/relationships" id="260" r:id="R23d2e07df2cf4455"/>
    <p:sldId xmlns:r="http://schemas.openxmlformats.org/officeDocument/2006/relationships" id="261" r:id="R868243b9dbf64af7"/>
    <p:sldId xmlns:r="http://schemas.openxmlformats.org/officeDocument/2006/relationships" id="262" r:id="Re0f40198efb2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f65dde44b4117" /><Relationship Type="http://schemas.openxmlformats.org/officeDocument/2006/relationships/slide" Target="/ppt/slides/slide1.xml" Id="R2d847064be7349d6" /><Relationship Type="http://schemas.openxmlformats.org/officeDocument/2006/relationships/slide" Target="/ppt/slides/slide2.xml" Id="Rbaa313c8814c4443" /><Relationship Type="http://schemas.openxmlformats.org/officeDocument/2006/relationships/slide" Target="/ppt/slides/slide3.xml" Id="R6bf7da7c6bab440e" /><Relationship Type="http://schemas.openxmlformats.org/officeDocument/2006/relationships/slide" Target="/ppt/slides/slide4.xml" Id="R9330c3438a2e4b7c" /><Relationship Type="http://schemas.openxmlformats.org/officeDocument/2006/relationships/slide" Target="/ppt/slides/slide5.xml" Id="R23d2e07df2cf4455" /><Relationship Type="http://schemas.openxmlformats.org/officeDocument/2006/relationships/slide" Target="/ppt/slides/slide6.xml" Id="R868243b9dbf64af7" /><Relationship Type="http://schemas.openxmlformats.org/officeDocument/2006/relationships/slide" Target="/ppt/slides/slide7.xml" Id="Re0f40198efb2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118a13377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8e22d840b4d99" /><Relationship Type="http://schemas.openxmlformats.org/officeDocument/2006/relationships/theme" Target="/ppt/slideMasters/theme/theme1.xml" Id="R69c1bb6fc5e5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18e22d840b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9dae37b904d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7a60d4d3c49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f40231e2a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91dc6f171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e6c75ffde45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478f6baa14d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f7cf1e011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 OMRÅDET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OMRÅDET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 OMRÅDET 8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OMRÅDET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OMRÅDET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OMRÅDET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−1 040 806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−1 006 331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13 087 240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OMRÅDET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BOLIGRÅDGIVEREN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OMRÅDET 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927 367 459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 OMRÅDET 8 AS</a:t>
            </a:r>
          </a:p>
        </p:txBody>
      </p:sp>
    </p:spTree>
  </p:cSld>
  <p:clrMapOvr>
    <a:masterClrMapping xmlns:a="http://schemas.openxmlformats.org/drawingml/2006/main"/>
  </p:clrMapOvr>
</p:sld>
</file>