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e6b412374c4c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76a833177543f4"/>
  </p:sldMasterIdLst>
  <p:sldIdLst>
    <p:sldId xmlns:r="http://schemas.openxmlformats.org/officeDocument/2006/relationships" id="256" r:id="Rdbeef9997a664cde"/>
    <p:sldId xmlns:r="http://schemas.openxmlformats.org/officeDocument/2006/relationships" id="257" r:id="R3827e491ada4484a"/>
    <p:sldId xmlns:r="http://schemas.openxmlformats.org/officeDocument/2006/relationships" id="258" r:id="R9c7af53533a7469d"/>
    <p:sldId xmlns:r="http://schemas.openxmlformats.org/officeDocument/2006/relationships" id="259" r:id="Rca6651e909db449c"/>
    <p:sldId xmlns:r="http://schemas.openxmlformats.org/officeDocument/2006/relationships" id="260" r:id="R48fb041fe34f4ff4"/>
    <p:sldId xmlns:r="http://schemas.openxmlformats.org/officeDocument/2006/relationships" id="261" r:id="R0fee95d507d54bdc"/>
    <p:sldId xmlns:r="http://schemas.openxmlformats.org/officeDocument/2006/relationships" id="262" r:id="Rce31ed11cfb144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76a833177543f4" /><Relationship Type="http://schemas.openxmlformats.org/officeDocument/2006/relationships/slide" Target="/ppt/slides/slide1.xml" Id="Rdbeef9997a664cde" /><Relationship Type="http://schemas.openxmlformats.org/officeDocument/2006/relationships/slide" Target="/ppt/slides/slide2.xml" Id="R3827e491ada4484a" /><Relationship Type="http://schemas.openxmlformats.org/officeDocument/2006/relationships/slide" Target="/ppt/slides/slide3.xml" Id="R9c7af53533a7469d" /><Relationship Type="http://schemas.openxmlformats.org/officeDocument/2006/relationships/slide" Target="/ppt/slides/slide4.xml" Id="Rca6651e909db449c" /><Relationship Type="http://schemas.openxmlformats.org/officeDocument/2006/relationships/slide" Target="/ppt/slides/slide5.xml" Id="R48fb041fe34f4ff4" /><Relationship Type="http://schemas.openxmlformats.org/officeDocument/2006/relationships/slide" Target="/ppt/slides/slide6.xml" Id="R0fee95d507d54bdc" /><Relationship Type="http://schemas.openxmlformats.org/officeDocument/2006/relationships/slide" Target="/ppt/slides/slide7.xml" Id="Rce31ed11cfb144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1b3359d79944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1d4d2036264a71" /><Relationship Type="http://schemas.openxmlformats.org/officeDocument/2006/relationships/theme" Target="/ppt/slideMasters/theme/theme1.xml" Id="R55bcf06ac5084e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1d4d2036264a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e3615d8e7d42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6f818083a644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e446da61c143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5fbb13c01f45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ad0013c66549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199dab59854d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b8a33ce48a4c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VINGLE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VINGLE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277 460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36 305 352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36 326 042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SIMONSEN SARAH H FOSSUM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Sarah Hermine Fossum Simonsen, Fagerborggata 45B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927 365 421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