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bc20f84e1e4f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551cf41b641f9"/>
  </p:sldMasterIdLst>
  <p:sldIdLst>
    <p:sldId xmlns:r="http://schemas.openxmlformats.org/officeDocument/2006/relationships" id="256" r:id="Rcfc32b1e65dc47c0"/>
    <p:sldId xmlns:r="http://schemas.openxmlformats.org/officeDocument/2006/relationships" id="257" r:id="Rc15ee363ac894024"/>
    <p:sldId xmlns:r="http://schemas.openxmlformats.org/officeDocument/2006/relationships" id="258" r:id="R31e80056575349de"/>
    <p:sldId xmlns:r="http://schemas.openxmlformats.org/officeDocument/2006/relationships" id="259" r:id="R186cc2d1135d49c8"/>
    <p:sldId xmlns:r="http://schemas.openxmlformats.org/officeDocument/2006/relationships" id="260" r:id="R77289adf336e4ed1"/>
    <p:sldId xmlns:r="http://schemas.openxmlformats.org/officeDocument/2006/relationships" id="261" r:id="Rb61b86690d97420b"/>
    <p:sldId xmlns:r="http://schemas.openxmlformats.org/officeDocument/2006/relationships" id="262" r:id="R96847178397c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551cf41b641f9" /><Relationship Type="http://schemas.openxmlformats.org/officeDocument/2006/relationships/slide" Target="/ppt/slides/slide1.xml" Id="Rcfc32b1e65dc47c0" /><Relationship Type="http://schemas.openxmlformats.org/officeDocument/2006/relationships/slide" Target="/ppt/slides/slide2.xml" Id="Rc15ee363ac894024" /><Relationship Type="http://schemas.openxmlformats.org/officeDocument/2006/relationships/slide" Target="/ppt/slides/slide3.xml" Id="R31e80056575349de" /><Relationship Type="http://schemas.openxmlformats.org/officeDocument/2006/relationships/slide" Target="/ppt/slides/slide4.xml" Id="R186cc2d1135d49c8" /><Relationship Type="http://schemas.openxmlformats.org/officeDocument/2006/relationships/slide" Target="/ppt/slides/slide5.xml" Id="R77289adf336e4ed1" /><Relationship Type="http://schemas.openxmlformats.org/officeDocument/2006/relationships/slide" Target="/ppt/slides/slide6.xml" Id="Rb61b86690d97420b" /><Relationship Type="http://schemas.openxmlformats.org/officeDocument/2006/relationships/slide" Target="/ppt/slides/slide7.xml" Id="R96847178397c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830ccdd5e4e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0bdcd485348c9" /><Relationship Type="http://schemas.openxmlformats.org/officeDocument/2006/relationships/theme" Target="/ppt/slideMasters/theme/theme1.xml" Id="R337f17ff7d9a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c0bdcd485348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7c0c9b5d840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16dc893e142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415e63dea41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32cc5d7f74b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7760f67df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ebf93832342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4d0a6274444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WATERBERRY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WATERBERRY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WATERBERRY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WATERBERRY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WATERBERRY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WATERBERRY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417 177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11 521 217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WATERBERRY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ARNTZEN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WATERBERRY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Kristinelundveien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927 302 004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WATERBERRY AS</a:t>
            </a:r>
          </a:p>
        </p:txBody>
      </p:sp>
    </p:spTree>
  </p:cSld>
  <p:clrMapOvr>
    <a:masterClrMapping xmlns:a="http://schemas.openxmlformats.org/drawingml/2006/main"/>
  </p:clrMapOvr>
</p:sld>
</file>