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23acf9253d45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33d2d0e09e466b"/>
  </p:sldMasterIdLst>
  <p:sldIdLst>
    <p:sldId xmlns:r="http://schemas.openxmlformats.org/officeDocument/2006/relationships" id="256" r:id="R1e1e695736a54d38"/>
    <p:sldId xmlns:r="http://schemas.openxmlformats.org/officeDocument/2006/relationships" id="257" r:id="R58e464dea6834304"/>
    <p:sldId xmlns:r="http://schemas.openxmlformats.org/officeDocument/2006/relationships" id="258" r:id="R5d3b8da1d3b54a68"/>
    <p:sldId xmlns:r="http://schemas.openxmlformats.org/officeDocument/2006/relationships" id="259" r:id="Rab710b8834624abc"/>
    <p:sldId xmlns:r="http://schemas.openxmlformats.org/officeDocument/2006/relationships" id="260" r:id="R61705a5c322b47c6"/>
    <p:sldId xmlns:r="http://schemas.openxmlformats.org/officeDocument/2006/relationships" id="261" r:id="R20d16aa7b2614087"/>
    <p:sldId xmlns:r="http://schemas.openxmlformats.org/officeDocument/2006/relationships" id="262" r:id="R240f8f92dd6a4d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3d2d0e09e466b" /><Relationship Type="http://schemas.openxmlformats.org/officeDocument/2006/relationships/slide" Target="/ppt/slides/slide1.xml" Id="R1e1e695736a54d38" /><Relationship Type="http://schemas.openxmlformats.org/officeDocument/2006/relationships/slide" Target="/ppt/slides/slide2.xml" Id="R58e464dea6834304" /><Relationship Type="http://schemas.openxmlformats.org/officeDocument/2006/relationships/slide" Target="/ppt/slides/slide3.xml" Id="R5d3b8da1d3b54a68" /><Relationship Type="http://schemas.openxmlformats.org/officeDocument/2006/relationships/slide" Target="/ppt/slides/slide4.xml" Id="Rab710b8834624abc" /><Relationship Type="http://schemas.openxmlformats.org/officeDocument/2006/relationships/slide" Target="/ppt/slides/slide5.xml" Id="R61705a5c322b47c6" /><Relationship Type="http://schemas.openxmlformats.org/officeDocument/2006/relationships/slide" Target="/ppt/slides/slide6.xml" Id="R20d16aa7b2614087" /><Relationship Type="http://schemas.openxmlformats.org/officeDocument/2006/relationships/slide" Target="/ppt/slides/slide7.xml" Id="R240f8f92dd6a4d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6c7db31aa4e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cd8a2473d4fb2" /><Relationship Type="http://schemas.openxmlformats.org/officeDocument/2006/relationships/theme" Target="/ppt/slideMasters/theme/theme1.xml" Id="R078e32c5d2b143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3cd8a2473d4f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610a3b4544a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dd3103ea04b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50e3e6e0c4c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324cf375d4d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92ef96f4140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514635f2547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3d7ddf02b4e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TORBJØRN RINGHOLM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RINGHOLM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RINGHOLM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Torbjørn Ringholm, Bertrand Narvesens vei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927 240 351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