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9f8d12481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cf8e22a8f4177"/>
  </p:sldMasterIdLst>
  <p:sldIdLst>
    <p:sldId xmlns:r="http://schemas.openxmlformats.org/officeDocument/2006/relationships" id="256" r:id="Rbaa4645c46544ccc"/>
    <p:sldId xmlns:r="http://schemas.openxmlformats.org/officeDocument/2006/relationships" id="257" r:id="R1fd85fcc1f084554"/>
    <p:sldId xmlns:r="http://schemas.openxmlformats.org/officeDocument/2006/relationships" id="258" r:id="R499cf6a582b54ba0"/>
    <p:sldId xmlns:r="http://schemas.openxmlformats.org/officeDocument/2006/relationships" id="259" r:id="Rdaadd3deac774ee6"/>
    <p:sldId xmlns:r="http://schemas.openxmlformats.org/officeDocument/2006/relationships" id="260" r:id="R0ffed7e6585748b4"/>
    <p:sldId xmlns:r="http://schemas.openxmlformats.org/officeDocument/2006/relationships" id="261" r:id="R3ee727a02df845c6"/>
    <p:sldId xmlns:r="http://schemas.openxmlformats.org/officeDocument/2006/relationships" id="262" r:id="R7f2b2fac2bde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cf8e22a8f4177" /><Relationship Type="http://schemas.openxmlformats.org/officeDocument/2006/relationships/slide" Target="/ppt/slides/slide1.xml" Id="Rbaa4645c46544ccc" /><Relationship Type="http://schemas.openxmlformats.org/officeDocument/2006/relationships/slide" Target="/ppt/slides/slide2.xml" Id="R1fd85fcc1f084554" /><Relationship Type="http://schemas.openxmlformats.org/officeDocument/2006/relationships/slide" Target="/ppt/slides/slide3.xml" Id="R499cf6a582b54ba0" /><Relationship Type="http://schemas.openxmlformats.org/officeDocument/2006/relationships/slide" Target="/ppt/slides/slide4.xml" Id="Rdaadd3deac774ee6" /><Relationship Type="http://schemas.openxmlformats.org/officeDocument/2006/relationships/slide" Target="/ppt/slides/slide5.xml" Id="R0ffed7e6585748b4" /><Relationship Type="http://schemas.openxmlformats.org/officeDocument/2006/relationships/slide" Target="/ppt/slides/slide6.xml" Id="R3ee727a02df845c6" /><Relationship Type="http://schemas.openxmlformats.org/officeDocument/2006/relationships/slide" Target="/ppt/slides/slide7.xml" Id="R7f2b2fac2bde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66d4e73a7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462a7be84131" /><Relationship Type="http://schemas.openxmlformats.org/officeDocument/2006/relationships/theme" Target="/ppt/slideMasters/theme/theme1.xml" Id="Raecc76095c4b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e462a7be8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9d359fa1f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a6f1c3f13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36889db8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426411ea9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ec5b3759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a9540de3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92dbb0ac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CAMPING SAUDA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CAMPING SAUDA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CAMPING SAUDA HOLDING AS ble etablert [år] og holder til i Saudasjøen.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CAMPING SAUDA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CAMPING SAUDA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CAMPING SAUDA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−1 733 962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7 179 130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CAMPING SAUDA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BERND UWE KÜHNE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SCHLAGE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PETRA WIDORSKI-KITZMANN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THORSTEN KITZMANN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CAMPING SAUDA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4208 Saudasjøen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booking@saudafjordcamping.no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CAMPING SAUDA HOLDING AS</a:t>
            </a:r>
          </a:p>
        </p:txBody>
      </p:sp>
    </p:spTree>
  </p:cSld>
  <p:clrMapOvr>
    <a:masterClrMapping xmlns:a="http://schemas.openxmlformats.org/drawingml/2006/main"/>
  </p:clrMapOvr>
</p:sld>
</file>