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dfeffeeb74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76ccbb6d554977"/>
  </p:sldMasterIdLst>
  <p:sldIdLst>
    <p:sldId xmlns:r="http://schemas.openxmlformats.org/officeDocument/2006/relationships" id="256" r:id="R7ab852c8a62042b7"/>
    <p:sldId xmlns:r="http://schemas.openxmlformats.org/officeDocument/2006/relationships" id="257" r:id="R31f8581ac5674326"/>
    <p:sldId xmlns:r="http://schemas.openxmlformats.org/officeDocument/2006/relationships" id="258" r:id="Rc12abd0281a54c4b"/>
    <p:sldId xmlns:r="http://schemas.openxmlformats.org/officeDocument/2006/relationships" id="259" r:id="R9f7bc8b8f8f043f8"/>
    <p:sldId xmlns:r="http://schemas.openxmlformats.org/officeDocument/2006/relationships" id="260" r:id="R86b2f2fe590947a4"/>
    <p:sldId xmlns:r="http://schemas.openxmlformats.org/officeDocument/2006/relationships" id="261" r:id="R5dfa923450a2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6ccbb6d554977" /><Relationship Type="http://schemas.openxmlformats.org/officeDocument/2006/relationships/slide" Target="/ppt/slides/slide1.xml" Id="R7ab852c8a62042b7" /><Relationship Type="http://schemas.openxmlformats.org/officeDocument/2006/relationships/slide" Target="/ppt/slides/slide2.xml" Id="R31f8581ac5674326" /><Relationship Type="http://schemas.openxmlformats.org/officeDocument/2006/relationships/slide" Target="/ppt/slides/slide3.xml" Id="Rc12abd0281a54c4b" /><Relationship Type="http://schemas.openxmlformats.org/officeDocument/2006/relationships/slide" Target="/ppt/slides/slide4.xml" Id="R9f7bc8b8f8f043f8" /><Relationship Type="http://schemas.openxmlformats.org/officeDocument/2006/relationships/slide" Target="/ppt/slides/slide5.xml" Id="R86b2f2fe590947a4" /><Relationship Type="http://schemas.openxmlformats.org/officeDocument/2006/relationships/slide" Target="/ppt/slides/slide6.xml" Id="R5dfa923450a2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6d1d72e4e40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a7727ceb04a21" /><Relationship Type="http://schemas.openxmlformats.org/officeDocument/2006/relationships/theme" Target="/ppt/slideMasters/theme/theme1.xml" Id="R474a454944dc42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a7727ceb0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453096857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0ae9400c0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fc2762cb6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19564ac8b4f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d2953976a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701e0825f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