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67f114c6b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c0277e51a47a5"/>
  </p:sldMasterIdLst>
  <p:sldIdLst>
    <p:sldId xmlns:r="http://schemas.openxmlformats.org/officeDocument/2006/relationships" id="256" r:id="R50c3a8820e8f4f5e"/>
    <p:sldId xmlns:r="http://schemas.openxmlformats.org/officeDocument/2006/relationships" id="257" r:id="Rd6bc27f662744e3b"/>
    <p:sldId xmlns:r="http://schemas.openxmlformats.org/officeDocument/2006/relationships" id="258" r:id="R35d9de9c1cff481f"/>
    <p:sldId xmlns:r="http://schemas.openxmlformats.org/officeDocument/2006/relationships" id="259" r:id="Ra9d630f6deca4b1e"/>
    <p:sldId xmlns:r="http://schemas.openxmlformats.org/officeDocument/2006/relationships" id="260" r:id="R2db86ed637cf4d27"/>
    <p:sldId xmlns:r="http://schemas.openxmlformats.org/officeDocument/2006/relationships" id="261" r:id="Rb80993cbea884a3b"/>
    <p:sldId xmlns:r="http://schemas.openxmlformats.org/officeDocument/2006/relationships" id="262" r:id="R7782fd514b70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c0277e51a47a5" /><Relationship Type="http://schemas.openxmlformats.org/officeDocument/2006/relationships/slide" Target="/ppt/slides/slide1.xml" Id="R50c3a8820e8f4f5e" /><Relationship Type="http://schemas.openxmlformats.org/officeDocument/2006/relationships/slide" Target="/ppt/slides/slide2.xml" Id="Rd6bc27f662744e3b" /><Relationship Type="http://schemas.openxmlformats.org/officeDocument/2006/relationships/slide" Target="/ppt/slides/slide3.xml" Id="R35d9de9c1cff481f" /><Relationship Type="http://schemas.openxmlformats.org/officeDocument/2006/relationships/slide" Target="/ppt/slides/slide4.xml" Id="Ra9d630f6deca4b1e" /><Relationship Type="http://schemas.openxmlformats.org/officeDocument/2006/relationships/slide" Target="/ppt/slides/slide5.xml" Id="R2db86ed637cf4d27" /><Relationship Type="http://schemas.openxmlformats.org/officeDocument/2006/relationships/slide" Target="/ppt/slides/slide6.xml" Id="Rb80993cbea884a3b" /><Relationship Type="http://schemas.openxmlformats.org/officeDocument/2006/relationships/slide" Target="/ppt/slides/slide7.xml" Id="R7782fd514b70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c28046e57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40b2bede24c1a" /><Relationship Type="http://schemas.openxmlformats.org/officeDocument/2006/relationships/theme" Target="/ppt/slideMasters/theme/theme1.xml" Id="R57e0f29a50e0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40b2bede2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d260b2b5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fac3ab230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a58c14d9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fe2fece0a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43c3ed4141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33f268e8842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ec2c22ef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SHIKADA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SHIKADA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195 708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SHIKADA AS</a:t>
            </a:r>
          </a:p>
        </p:txBody>
      </p:sp>
    </p:spTree>
  </p:cSld>
  <p:clrMapOvr>
    <a:masterClrMapping xmlns:a="http://schemas.openxmlformats.org/drawingml/2006/main"/>
  </p:clrMapOvr>
</p:sld>
</file>