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056e13def846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d4b319c4394a04"/>
  </p:sldMasterIdLst>
  <p:sldIdLst>
    <p:sldId xmlns:r="http://schemas.openxmlformats.org/officeDocument/2006/relationships" id="256" r:id="R4b06b2bc6c63448b"/>
    <p:sldId xmlns:r="http://schemas.openxmlformats.org/officeDocument/2006/relationships" id="257" r:id="R6f72599e86c94135"/>
    <p:sldId xmlns:r="http://schemas.openxmlformats.org/officeDocument/2006/relationships" id="258" r:id="R6ffc038f262c4e7f"/>
    <p:sldId xmlns:r="http://schemas.openxmlformats.org/officeDocument/2006/relationships" id="259" r:id="R5752dd78dc5345e6"/>
    <p:sldId xmlns:r="http://schemas.openxmlformats.org/officeDocument/2006/relationships" id="260" r:id="R96d92768034c4b41"/>
    <p:sldId xmlns:r="http://schemas.openxmlformats.org/officeDocument/2006/relationships" id="261" r:id="R141b798a0fa24f32"/>
    <p:sldId xmlns:r="http://schemas.openxmlformats.org/officeDocument/2006/relationships" id="262" r:id="R2735531793d740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d4b319c4394a04" /><Relationship Type="http://schemas.openxmlformats.org/officeDocument/2006/relationships/slide" Target="/ppt/slides/slide1.xml" Id="R4b06b2bc6c63448b" /><Relationship Type="http://schemas.openxmlformats.org/officeDocument/2006/relationships/slide" Target="/ppt/slides/slide2.xml" Id="R6f72599e86c94135" /><Relationship Type="http://schemas.openxmlformats.org/officeDocument/2006/relationships/slide" Target="/ppt/slides/slide3.xml" Id="R6ffc038f262c4e7f" /><Relationship Type="http://schemas.openxmlformats.org/officeDocument/2006/relationships/slide" Target="/ppt/slides/slide4.xml" Id="R5752dd78dc5345e6" /><Relationship Type="http://schemas.openxmlformats.org/officeDocument/2006/relationships/slide" Target="/ppt/slides/slide5.xml" Id="R96d92768034c4b41" /><Relationship Type="http://schemas.openxmlformats.org/officeDocument/2006/relationships/slide" Target="/ppt/slides/slide6.xml" Id="R141b798a0fa24f32" /><Relationship Type="http://schemas.openxmlformats.org/officeDocument/2006/relationships/slide" Target="/ppt/slides/slide7.xml" Id="R2735531793d740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9d7cccf47c40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61c345241470c" /><Relationship Type="http://schemas.openxmlformats.org/officeDocument/2006/relationships/theme" Target="/ppt/slideMasters/theme/theme1.xml" Id="R384dd01512c84e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e61c34524147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75a0c34c040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34874a12a42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6d93a08a647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97d522dee4c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2d0d9924d4d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3d70936884c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48b02837942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AB2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AB2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AB2 REGNSKAP AS ble etablert [år] og holder til i 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AB2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AB2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AB2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1 299 346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307 201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712 359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AB2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BOLME HILDEGUNN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ÅKRE SIGRID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AB2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Topdalsveien 292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4658 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927 190 052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AB2 REGNSKAP AS</a:t>
            </a:r>
          </a:p>
        </p:txBody>
      </p:sp>
    </p:spTree>
  </p:cSld>
  <p:clrMapOvr>
    <a:masterClrMapping xmlns:a="http://schemas.openxmlformats.org/drawingml/2006/main"/>
  </p:clrMapOvr>
</p:sld>
</file>