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46b236d87de421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eeeb8fe8ee44a65"/>
  </p:sldMasterIdLst>
  <p:sldIdLst>
    <p:sldId xmlns:r="http://schemas.openxmlformats.org/officeDocument/2006/relationships" id="256" r:id="R22eded02123847f4"/>
    <p:sldId xmlns:r="http://schemas.openxmlformats.org/officeDocument/2006/relationships" id="257" r:id="R76d71da15ffd4793"/>
    <p:sldId xmlns:r="http://schemas.openxmlformats.org/officeDocument/2006/relationships" id="258" r:id="R0f19bc9d792246fd"/>
    <p:sldId xmlns:r="http://schemas.openxmlformats.org/officeDocument/2006/relationships" id="259" r:id="R5bccb05207a245cc"/>
    <p:sldId xmlns:r="http://schemas.openxmlformats.org/officeDocument/2006/relationships" id="260" r:id="R12061539b511493e"/>
    <p:sldId xmlns:r="http://schemas.openxmlformats.org/officeDocument/2006/relationships" id="261" r:id="Rddcad95a826a42ff"/>
    <p:sldId xmlns:r="http://schemas.openxmlformats.org/officeDocument/2006/relationships" id="262" r:id="R4f96fb19977b409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eeeb8fe8ee44a65" /><Relationship Type="http://schemas.openxmlformats.org/officeDocument/2006/relationships/slide" Target="/ppt/slides/slide1.xml" Id="R22eded02123847f4" /><Relationship Type="http://schemas.openxmlformats.org/officeDocument/2006/relationships/slide" Target="/ppt/slides/slide2.xml" Id="R76d71da15ffd4793" /><Relationship Type="http://schemas.openxmlformats.org/officeDocument/2006/relationships/slide" Target="/ppt/slides/slide3.xml" Id="R0f19bc9d792246fd" /><Relationship Type="http://schemas.openxmlformats.org/officeDocument/2006/relationships/slide" Target="/ppt/slides/slide4.xml" Id="R5bccb05207a245cc" /><Relationship Type="http://schemas.openxmlformats.org/officeDocument/2006/relationships/slide" Target="/ppt/slides/slide5.xml" Id="R12061539b511493e" /><Relationship Type="http://schemas.openxmlformats.org/officeDocument/2006/relationships/slide" Target="/ppt/slides/slide6.xml" Id="Rddcad95a826a42ff" /><Relationship Type="http://schemas.openxmlformats.org/officeDocument/2006/relationships/slide" Target="/ppt/slides/slide7.xml" Id="R4f96fb19977b409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c140cc6710f46f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cae6b2317843c5" /><Relationship Type="http://schemas.openxmlformats.org/officeDocument/2006/relationships/theme" Target="/ppt/slideMasters/theme/theme1.xml" Id="Rd7e83a78dde34c7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6cae6b2317843c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a91fd9c8cf48d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38630ba8144a6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39af10904c45d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ccc7b355af4eb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0e1aaa706041c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3bb6eb3f4a46f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4408e322264bb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CONSILIUM CONSULTING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CONSILIUM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CONSILIUM CONSULTING AS ble etablert [år] og holder til i Harestua.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CONSILIUM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CONSILIUM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CONSILIUM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−4 907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−4 907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1 173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41 173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CONSILIUM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SKULAND RANDI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CONSILIUM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Randi Skuland, Blåbæråsen 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2743 Harestua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927 150 913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CONSILIUM CONSULTING AS</a:t>
            </a:r>
          </a:p>
        </p:txBody>
      </p:sp>
    </p:spTree>
  </p:cSld>
  <p:clrMapOvr>
    <a:masterClrMapping xmlns:a="http://schemas.openxmlformats.org/drawingml/2006/main"/>
  </p:clrMapOvr>
</p:sld>
</file>