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185b391c3d43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0d78c16097466e"/>
  </p:sldMasterIdLst>
  <p:sldIdLst>
    <p:sldId xmlns:r="http://schemas.openxmlformats.org/officeDocument/2006/relationships" id="256" r:id="R3cfa05a7ddd241d1"/>
    <p:sldId xmlns:r="http://schemas.openxmlformats.org/officeDocument/2006/relationships" id="257" r:id="R482c2b5ae5284874"/>
    <p:sldId xmlns:r="http://schemas.openxmlformats.org/officeDocument/2006/relationships" id="258" r:id="Rb4537a42296f4bed"/>
    <p:sldId xmlns:r="http://schemas.openxmlformats.org/officeDocument/2006/relationships" id="259" r:id="R2cbbf1d869b2407a"/>
    <p:sldId xmlns:r="http://schemas.openxmlformats.org/officeDocument/2006/relationships" id="260" r:id="R21835c472a7e4850"/>
    <p:sldId xmlns:r="http://schemas.openxmlformats.org/officeDocument/2006/relationships" id="261" r:id="Rb84628cf85b749c2"/>
    <p:sldId xmlns:r="http://schemas.openxmlformats.org/officeDocument/2006/relationships" id="262" r:id="R9a540eb8988f47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d78c16097466e" /><Relationship Type="http://schemas.openxmlformats.org/officeDocument/2006/relationships/slide" Target="/ppt/slides/slide1.xml" Id="R3cfa05a7ddd241d1" /><Relationship Type="http://schemas.openxmlformats.org/officeDocument/2006/relationships/slide" Target="/ppt/slides/slide2.xml" Id="R482c2b5ae5284874" /><Relationship Type="http://schemas.openxmlformats.org/officeDocument/2006/relationships/slide" Target="/ppt/slides/slide3.xml" Id="Rb4537a42296f4bed" /><Relationship Type="http://schemas.openxmlformats.org/officeDocument/2006/relationships/slide" Target="/ppt/slides/slide4.xml" Id="R2cbbf1d869b2407a" /><Relationship Type="http://schemas.openxmlformats.org/officeDocument/2006/relationships/slide" Target="/ppt/slides/slide5.xml" Id="R21835c472a7e4850" /><Relationship Type="http://schemas.openxmlformats.org/officeDocument/2006/relationships/slide" Target="/ppt/slides/slide6.xml" Id="Rb84628cf85b749c2" /><Relationship Type="http://schemas.openxmlformats.org/officeDocument/2006/relationships/slide" Target="/ppt/slides/slide7.xml" Id="R9a540eb8988f47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473b53ed0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0b1453bd74c54" /><Relationship Type="http://schemas.openxmlformats.org/officeDocument/2006/relationships/theme" Target="/ppt/slideMasters/theme/theme1.xml" Id="Rb5b7e89849264b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40b1453bd74c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ec5bd6a0843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119bc878a44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b765b656947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d9d96e43840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d222534884e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18918ae114a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17fbe6e6f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 TWO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TWO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 TWO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TWO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TWO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TWO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745 838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9 635 536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9 635 536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TWO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ISAKSEN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BINNHOVD AS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KAKE AS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RISBRUNA AS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TVISTEIN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WEKO AS  –  8,9 %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TWO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Alpha Corporate Finance AS, Tjuvholmen allé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927 120 259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 TWO AS</a:t>
            </a:r>
          </a:p>
        </p:txBody>
      </p:sp>
    </p:spTree>
  </p:cSld>
  <p:clrMapOvr>
    <a:masterClrMapping xmlns:a="http://schemas.openxmlformats.org/drawingml/2006/main"/>
  </p:clrMapOvr>
</p:sld>
</file>