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cdcbed6abe44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bf7438818546a1"/>
  </p:sldMasterIdLst>
  <p:sldIdLst>
    <p:sldId xmlns:r="http://schemas.openxmlformats.org/officeDocument/2006/relationships" id="256" r:id="R379b9f99ef37421f"/>
    <p:sldId xmlns:r="http://schemas.openxmlformats.org/officeDocument/2006/relationships" id="257" r:id="R03b5ce24d40d46e0"/>
    <p:sldId xmlns:r="http://schemas.openxmlformats.org/officeDocument/2006/relationships" id="258" r:id="R9620d08368c541ce"/>
    <p:sldId xmlns:r="http://schemas.openxmlformats.org/officeDocument/2006/relationships" id="259" r:id="Rd4a6e06e1a534915"/>
    <p:sldId xmlns:r="http://schemas.openxmlformats.org/officeDocument/2006/relationships" id="260" r:id="R63797684e78f4aaa"/>
    <p:sldId xmlns:r="http://schemas.openxmlformats.org/officeDocument/2006/relationships" id="261" r:id="Rb6b2c2c8b54541d2"/>
    <p:sldId xmlns:r="http://schemas.openxmlformats.org/officeDocument/2006/relationships" id="262" r:id="R2c9087d66fa6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f7438818546a1" /><Relationship Type="http://schemas.openxmlformats.org/officeDocument/2006/relationships/slide" Target="/ppt/slides/slide1.xml" Id="R379b9f99ef37421f" /><Relationship Type="http://schemas.openxmlformats.org/officeDocument/2006/relationships/slide" Target="/ppt/slides/slide2.xml" Id="R03b5ce24d40d46e0" /><Relationship Type="http://schemas.openxmlformats.org/officeDocument/2006/relationships/slide" Target="/ppt/slides/slide3.xml" Id="R9620d08368c541ce" /><Relationship Type="http://schemas.openxmlformats.org/officeDocument/2006/relationships/slide" Target="/ppt/slides/slide4.xml" Id="Rd4a6e06e1a534915" /><Relationship Type="http://schemas.openxmlformats.org/officeDocument/2006/relationships/slide" Target="/ppt/slides/slide5.xml" Id="R63797684e78f4aaa" /><Relationship Type="http://schemas.openxmlformats.org/officeDocument/2006/relationships/slide" Target="/ppt/slides/slide6.xml" Id="Rb6b2c2c8b54541d2" /><Relationship Type="http://schemas.openxmlformats.org/officeDocument/2006/relationships/slide" Target="/ppt/slides/slide7.xml" Id="R2c9087d66fa6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a8cdf8d1a46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9cd7802e1498f" /><Relationship Type="http://schemas.openxmlformats.org/officeDocument/2006/relationships/theme" Target="/ppt/slideMasters/theme/theme1.xml" Id="Rb0009a4930d64e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9cd7802e149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11b45e05447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14d9c2c8544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167e39fa644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e75fbc8254a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83b240b3648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08bf5cd7e44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f73cfb90242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 &amp; TILBYGG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&amp; TILBYGG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 &amp; TILBYGG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&amp; TILBYGG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&amp; TILBYGG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&amp; TILBYGG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19 719 773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2 644 161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2 032 560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7 150 016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&amp; TILBYGG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HELBERG BYGG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AAS-TORKILDSEN BORGAR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&amp; TILBYGG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Solhaugveien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2019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927 117 355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&amp; TILBYGG AS</a:t>
            </a:r>
          </a:p>
        </p:txBody>
      </p:sp>
    </p:spTree>
  </p:cSld>
  <p:clrMapOvr>
    <a:masterClrMapping xmlns:a="http://schemas.openxmlformats.org/drawingml/2006/main"/>
  </p:clrMapOvr>
</p:sld>
</file>