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d49aa58e6341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879e84286646b2"/>
  </p:sldMasterIdLst>
  <p:sldIdLst>
    <p:sldId xmlns:r="http://schemas.openxmlformats.org/officeDocument/2006/relationships" id="256" r:id="R435f8122b4a744c7"/>
    <p:sldId xmlns:r="http://schemas.openxmlformats.org/officeDocument/2006/relationships" id="257" r:id="R983c3b94c5b24af7"/>
    <p:sldId xmlns:r="http://schemas.openxmlformats.org/officeDocument/2006/relationships" id="258" r:id="R41d580b861e44087"/>
    <p:sldId xmlns:r="http://schemas.openxmlformats.org/officeDocument/2006/relationships" id="259" r:id="Ra6f6ed790f8649f6"/>
    <p:sldId xmlns:r="http://schemas.openxmlformats.org/officeDocument/2006/relationships" id="260" r:id="R4094e71e2a53412e"/>
    <p:sldId xmlns:r="http://schemas.openxmlformats.org/officeDocument/2006/relationships" id="261" r:id="R7d26b04b4a0942f1"/>
    <p:sldId xmlns:r="http://schemas.openxmlformats.org/officeDocument/2006/relationships" id="262" r:id="Rde49bfd29dc048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79e84286646b2" /><Relationship Type="http://schemas.openxmlformats.org/officeDocument/2006/relationships/slide" Target="/ppt/slides/slide1.xml" Id="R435f8122b4a744c7" /><Relationship Type="http://schemas.openxmlformats.org/officeDocument/2006/relationships/slide" Target="/ppt/slides/slide2.xml" Id="R983c3b94c5b24af7" /><Relationship Type="http://schemas.openxmlformats.org/officeDocument/2006/relationships/slide" Target="/ppt/slides/slide3.xml" Id="R41d580b861e44087" /><Relationship Type="http://schemas.openxmlformats.org/officeDocument/2006/relationships/slide" Target="/ppt/slides/slide4.xml" Id="Ra6f6ed790f8649f6" /><Relationship Type="http://schemas.openxmlformats.org/officeDocument/2006/relationships/slide" Target="/ppt/slides/slide5.xml" Id="R4094e71e2a53412e" /><Relationship Type="http://schemas.openxmlformats.org/officeDocument/2006/relationships/slide" Target="/ppt/slides/slide6.xml" Id="R7d26b04b4a0942f1" /><Relationship Type="http://schemas.openxmlformats.org/officeDocument/2006/relationships/slide" Target="/ppt/slides/slide7.xml" Id="Rde49bfd29dc048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45dca14fa49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bedb8ddc14f28" /><Relationship Type="http://schemas.openxmlformats.org/officeDocument/2006/relationships/theme" Target="/ppt/slideMasters/theme/theme1.xml" Id="R960a520cca814a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dbedb8ddc1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0d17af5fd49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d1a52684840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55c595fd548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027135d254e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8a3462a8e44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f325e327749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49b33115647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PAKKEDEALS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PAKKEDEALS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PAKKEDEALS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PAKKEDEALS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PAKKEDEALS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PAKKEDEALS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PAKKEDEALS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KNOX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PAKKEDEALS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927 063 530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PAKKEDEALS AS</a:t>
            </a:r>
          </a:p>
        </p:txBody>
      </p:sp>
    </p:spTree>
  </p:cSld>
  <p:clrMapOvr>
    <a:masterClrMapping xmlns:a="http://schemas.openxmlformats.org/drawingml/2006/main"/>
  </p:clrMapOvr>
</p:sld>
</file>