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885a98f05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40ace60ef4982"/>
  </p:sldMasterIdLst>
  <p:sldIdLst>
    <p:sldId xmlns:r="http://schemas.openxmlformats.org/officeDocument/2006/relationships" id="256" r:id="R8e92ad650e0c4c50"/>
    <p:sldId xmlns:r="http://schemas.openxmlformats.org/officeDocument/2006/relationships" id="257" r:id="R6a2618db16004d1a"/>
    <p:sldId xmlns:r="http://schemas.openxmlformats.org/officeDocument/2006/relationships" id="258" r:id="R5f349845b155475d"/>
    <p:sldId xmlns:r="http://schemas.openxmlformats.org/officeDocument/2006/relationships" id="259" r:id="R5a1e00ed137c4e2f"/>
    <p:sldId xmlns:r="http://schemas.openxmlformats.org/officeDocument/2006/relationships" id="260" r:id="R0051172a8c3148d2"/>
    <p:sldId xmlns:r="http://schemas.openxmlformats.org/officeDocument/2006/relationships" id="261" r:id="R4b18a35720bb4eb9"/>
    <p:sldId xmlns:r="http://schemas.openxmlformats.org/officeDocument/2006/relationships" id="262" r:id="R233ae859e1944f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40ace60ef4982" /><Relationship Type="http://schemas.openxmlformats.org/officeDocument/2006/relationships/slide" Target="/ppt/slides/slide1.xml" Id="R8e92ad650e0c4c50" /><Relationship Type="http://schemas.openxmlformats.org/officeDocument/2006/relationships/slide" Target="/ppt/slides/slide2.xml" Id="R6a2618db16004d1a" /><Relationship Type="http://schemas.openxmlformats.org/officeDocument/2006/relationships/slide" Target="/ppt/slides/slide3.xml" Id="R5f349845b155475d" /><Relationship Type="http://schemas.openxmlformats.org/officeDocument/2006/relationships/slide" Target="/ppt/slides/slide4.xml" Id="R5a1e00ed137c4e2f" /><Relationship Type="http://schemas.openxmlformats.org/officeDocument/2006/relationships/slide" Target="/ppt/slides/slide5.xml" Id="R0051172a8c3148d2" /><Relationship Type="http://schemas.openxmlformats.org/officeDocument/2006/relationships/slide" Target="/ppt/slides/slide6.xml" Id="R4b18a35720bb4eb9" /><Relationship Type="http://schemas.openxmlformats.org/officeDocument/2006/relationships/slide" Target="/ppt/slides/slide7.xml" Id="R233ae859e1944f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cae191a8c4a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8bd05031b4887" /><Relationship Type="http://schemas.openxmlformats.org/officeDocument/2006/relationships/theme" Target="/ppt/slideMasters/theme/theme1.xml" Id="R28ea52a468af47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18bd05031b48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e0f9c9c464b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0026eeda64c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ed55d713e4e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3afa6ec8e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6d08f139941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22f0b843742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0333a5af3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ROSENDAL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ROSENDAL BYGG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12 414 239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2 468 982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BREHME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HEGGVOLL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MYRVIK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926 969 730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