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454ee0806d44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0b196e1d1a4f03"/>
  </p:sldMasterIdLst>
  <p:sldIdLst>
    <p:sldId xmlns:r="http://schemas.openxmlformats.org/officeDocument/2006/relationships" id="256" r:id="Rc5bd480b5db24f6e"/>
    <p:sldId xmlns:r="http://schemas.openxmlformats.org/officeDocument/2006/relationships" id="257" r:id="R7db616e33b1d4ade"/>
    <p:sldId xmlns:r="http://schemas.openxmlformats.org/officeDocument/2006/relationships" id="258" r:id="R1c62277fcd364cf9"/>
    <p:sldId xmlns:r="http://schemas.openxmlformats.org/officeDocument/2006/relationships" id="259" r:id="R31e9d84d8c514576"/>
    <p:sldId xmlns:r="http://schemas.openxmlformats.org/officeDocument/2006/relationships" id="260" r:id="R59cf6a74cd594ba1"/>
    <p:sldId xmlns:r="http://schemas.openxmlformats.org/officeDocument/2006/relationships" id="261" r:id="Rc7c30f0cdd314856"/>
    <p:sldId xmlns:r="http://schemas.openxmlformats.org/officeDocument/2006/relationships" id="262" r:id="Rbcdd1dcddf814f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0b196e1d1a4f03" /><Relationship Type="http://schemas.openxmlformats.org/officeDocument/2006/relationships/slide" Target="/ppt/slides/slide1.xml" Id="Rc5bd480b5db24f6e" /><Relationship Type="http://schemas.openxmlformats.org/officeDocument/2006/relationships/slide" Target="/ppt/slides/slide2.xml" Id="R7db616e33b1d4ade" /><Relationship Type="http://schemas.openxmlformats.org/officeDocument/2006/relationships/slide" Target="/ppt/slides/slide3.xml" Id="R1c62277fcd364cf9" /><Relationship Type="http://schemas.openxmlformats.org/officeDocument/2006/relationships/slide" Target="/ppt/slides/slide4.xml" Id="R31e9d84d8c514576" /><Relationship Type="http://schemas.openxmlformats.org/officeDocument/2006/relationships/slide" Target="/ppt/slides/slide5.xml" Id="R59cf6a74cd594ba1" /><Relationship Type="http://schemas.openxmlformats.org/officeDocument/2006/relationships/slide" Target="/ppt/slides/slide6.xml" Id="Rc7c30f0cdd314856" /><Relationship Type="http://schemas.openxmlformats.org/officeDocument/2006/relationships/slide" Target="/ppt/slides/slide7.xml" Id="Rbcdd1dcddf814f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7c0d3299b141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6f30ae71146bd" /><Relationship Type="http://schemas.openxmlformats.org/officeDocument/2006/relationships/theme" Target="/ppt/slideMasters/theme/theme1.xml" Id="R0a599479b80544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56f30ae71146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8e7ee3ee54d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750d45a2d46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45f9f648241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1ed0faa7a45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12ddbdf8248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357fd5f3949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ff7bb75894a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GAMBA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GAMBA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262 624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5 150 962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GAMBA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Dyvekes 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926 955 950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GAMBA EIENDOM AS</a:t>
            </a:r>
          </a:p>
        </p:txBody>
      </p:sp>
    </p:spTree>
  </p:cSld>
  <p:clrMapOvr>
    <a:masterClrMapping xmlns:a="http://schemas.openxmlformats.org/drawingml/2006/main"/>
  </p:clrMapOvr>
</p:sld>
</file>