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10d5a7a99d41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bf8e6e4fd34632"/>
  </p:sldMasterIdLst>
  <p:sldIdLst>
    <p:sldId xmlns:r="http://schemas.openxmlformats.org/officeDocument/2006/relationships" id="256" r:id="R9e5fcf8c49c94c74"/>
    <p:sldId xmlns:r="http://schemas.openxmlformats.org/officeDocument/2006/relationships" id="257" r:id="R3162ab4ad1d54842"/>
    <p:sldId xmlns:r="http://schemas.openxmlformats.org/officeDocument/2006/relationships" id="258" r:id="R7726d30d7f4942d7"/>
    <p:sldId xmlns:r="http://schemas.openxmlformats.org/officeDocument/2006/relationships" id="259" r:id="R8b0fc16d31b74b3c"/>
    <p:sldId xmlns:r="http://schemas.openxmlformats.org/officeDocument/2006/relationships" id="260" r:id="R65ddeae5abfd44af"/>
    <p:sldId xmlns:r="http://schemas.openxmlformats.org/officeDocument/2006/relationships" id="261" r:id="R8e540ed8f10f47d7"/>
    <p:sldId xmlns:r="http://schemas.openxmlformats.org/officeDocument/2006/relationships" id="262" r:id="Radf880da2e5845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f8e6e4fd34632" /><Relationship Type="http://schemas.openxmlformats.org/officeDocument/2006/relationships/slide" Target="/ppt/slides/slide1.xml" Id="R9e5fcf8c49c94c74" /><Relationship Type="http://schemas.openxmlformats.org/officeDocument/2006/relationships/slide" Target="/ppt/slides/slide2.xml" Id="R3162ab4ad1d54842" /><Relationship Type="http://schemas.openxmlformats.org/officeDocument/2006/relationships/slide" Target="/ppt/slides/slide3.xml" Id="R7726d30d7f4942d7" /><Relationship Type="http://schemas.openxmlformats.org/officeDocument/2006/relationships/slide" Target="/ppt/slides/slide4.xml" Id="R8b0fc16d31b74b3c" /><Relationship Type="http://schemas.openxmlformats.org/officeDocument/2006/relationships/slide" Target="/ppt/slides/slide5.xml" Id="R65ddeae5abfd44af" /><Relationship Type="http://schemas.openxmlformats.org/officeDocument/2006/relationships/slide" Target="/ppt/slides/slide6.xml" Id="R8e540ed8f10f47d7" /><Relationship Type="http://schemas.openxmlformats.org/officeDocument/2006/relationships/slide" Target="/ppt/slides/slide7.xml" Id="Radf880da2e5845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a7913cc57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3cc8464ba4984" /><Relationship Type="http://schemas.openxmlformats.org/officeDocument/2006/relationships/theme" Target="/ppt/slideMasters/theme/theme1.xml" Id="R678bf8dd877442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53cc8464ba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1200681a248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df588311647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a118cb4334b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d1b7e06ec4e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6c209674c43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fcf48f51742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f159616a741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SOPP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SOPP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SOPP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SOPP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SOPP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SOPP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SOPP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SLETVOLD JARLFRYD H K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SLETVOLD JOHN-HENRY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SOPP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926 934 643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SOPP AS</a:t>
            </a:r>
          </a:p>
        </p:txBody>
      </p:sp>
    </p:spTree>
  </p:cSld>
  <p:clrMapOvr>
    <a:masterClrMapping xmlns:a="http://schemas.openxmlformats.org/drawingml/2006/main"/>
  </p:clrMapOvr>
</p:sld>
</file>