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50fd820f545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e7645c858407d"/>
  </p:sldMasterIdLst>
  <p:sldIdLst>
    <p:sldId xmlns:r="http://schemas.openxmlformats.org/officeDocument/2006/relationships" id="256" r:id="R0a0d33df9efd4f6c"/>
    <p:sldId xmlns:r="http://schemas.openxmlformats.org/officeDocument/2006/relationships" id="257" r:id="Rede88aff92c944ee"/>
    <p:sldId xmlns:r="http://schemas.openxmlformats.org/officeDocument/2006/relationships" id="258" r:id="Rd88200a799174116"/>
    <p:sldId xmlns:r="http://schemas.openxmlformats.org/officeDocument/2006/relationships" id="259" r:id="R209642de865c4109"/>
    <p:sldId xmlns:r="http://schemas.openxmlformats.org/officeDocument/2006/relationships" id="260" r:id="R027038e9643842e0"/>
    <p:sldId xmlns:r="http://schemas.openxmlformats.org/officeDocument/2006/relationships" id="261" r:id="R8987fdd199da4ba6"/>
    <p:sldId xmlns:r="http://schemas.openxmlformats.org/officeDocument/2006/relationships" id="262" r:id="Re41a16e59f19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e7645c858407d" /><Relationship Type="http://schemas.openxmlformats.org/officeDocument/2006/relationships/slide" Target="/ppt/slides/slide1.xml" Id="R0a0d33df9efd4f6c" /><Relationship Type="http://schemas.openxmlformats.org/officeDocument/2006/relationships/slide" Target="/ppt/slides/slide2.xml" Id="Rede88aff92c944ee" /><Relationship Type="http://schemas.openxmlformats.org/officeDocument/2006/relationships/slide" Target="/ppt/slides/slide3.xml" Id="Rd88200a799174116" /><Relationship Type="http://schemas.openxmlformats.org/officeDocument/2006/relationships/slide" Target="/ppt/slides/slide4.xml" Id="R209642de865c4109" /><Relationship Type="http://schemas.openxmlformats.org/officeDocument/2006/relationships/slide" Target="/ppt/slides/slide5.xml" Id="R027038e9643842e0" /><Relationship Type="http://schemas.openxmlformats.org/officeDocument/2006/relationships/slide" Target="/ppt/slides/slide6.xml" Id="R8987fdd199da4ba6" /><Relationship Type="http://schemas.openxmlformats.org/officeDocument/2006/relationships/slide" Target="/ppt/slides/slide7.xml" Id="Re41a16e59f19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808be501c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6c0cf739455c" /><Relationship Type="http://schemas.openxmlformats.org/officeDocument/2006/relationships/theme" Target="/ppt/slideMasters/theme/theme1.xml" Id="R4ae8e5d5c6e5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16c0cf739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c32b9daea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f593459f1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f17c579b1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ac719a1db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4ec8570cf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3f9b1d2294c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101272a8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HERAMB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926 899 724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