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24ef0718eb845b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e9271bdb36f4249"/>
  </p:sldMasterIdLst>
  <p:sldIdLst>
    <p:sldId xmlns:r="http://schemas.openxmlformats.org/officeDocument/2006/relationships" id="256" r:id="Rfbcd2dbe1b704955"/>
    <p:sldId xmlns:r="http://schemas.openxmlformats.org/officeDocument/2006/relationships" id="257" r:id="R68e9f230437d4802"/>
    <p:sldId xmlns:r="http://schemas.openxmlformats.org/officeDocument/2006/relationships" id="258" r:id="R6b291e92a25541a5"/>
    <p:sldId xmlns:r="http://schemas.openxmlformats.org/officeDocument/2006/relationships" id="259" r:id="R3ced3795bce64ff7"/>
    <p:sldId xmlns:r="http://schemas.openxmlformats.org/officeDocument/2006/relationships" id="260" r:id="Re0dc0666282240bc"/>
    <p:sldId xmlns:r="http://schemas.openxmlformats.org/officeDocument/2006/relationships" id="261" r:id="R4836b4058711465d"/>
    <p:sldId xmlns:r="http://schemas.openxmlformats.org/officeDocument/2006/relationships" id="262" r:id="R24de07d7d293483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e9271bdb36f4249" /><Relationship Type="http://schemas.openxmlformats.org/officeDocument/2006/relationships/slide" Target="/ppt/slides/slide1.xml" Id="Rfbcd2dbe1b704955" /><Relationship Type="http://schemas.openxmlformats.org/officeDocument/2006/relationships/slide" Target="/ppt/slides/slide2.xml" Id="R68e9f230437d4802" /><Relationship Type="http://schemas.openxmlformats.org/officeDocument/2006/relationships/slide" Target="/ppt/slides/slide3.xml" Id="R6b291e92a25541a5" /><Relationship Type="http://schemas.openxmlformats.org/officeDocument/2006/relationships/slide" Target="/ppt/slides/slide4.xml" Id="R3ced3795bce64ff7" /><Relationship Type="http://schemas.openxmlformats.org/officeDocument/2006/relationships/slide" Target="/ppt/slides/slide5.xml" Id="Re0dc0666282240bc" /><Relationship Type="http://schemas.openxmlformats.org/officeDocument/2006/relationships/slide" Target="/ppt/slides/slide6.xml" Id="R4836b4058711465d" /><Relationship Type="http://schemas.openxmlformats.org/officeDocument/2006/relationships/slide" Target="/ppt/slides/slide7.xml" Id="R24de07d7d293483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1c71c0c68d641a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af9b504c5548df" /><Relationship Type="http://schemas.openxmlformats.org/officeDocument/2006/relationships/theme" Target="/ppt/slideMasters/theme/theme1.xml" Id="Raa054a12897448d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aaf9b504c5548d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de89ac9b644c2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6ca323d6654d8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4e66eb4d74479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51a9b0a6c1404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b8f34bb5ab427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3cde0f5150448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d11f674c324c4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ALLSIDIG REGNSKAP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ALLSIDIG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ALLSIDIG REGNSKAP AS ble etablert [år] og holder til i Holter.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ALLSIDIG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ALLSIDIG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ALLSIDIG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3 757 844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23 114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18 449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162 350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874 109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ALLSIDIG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KOPPERUD HANNE MARIE  –  33,4 %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EIK LINN-MARIE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EIK MARTE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ALLSIDIG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Holtervegen 98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2034 Holter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926 877 119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ALLSIDIG REGNSKAP AS</a:t>
            </a:r>
          </a:p>
        </p:txBody>
      </p:sp>
    </p:spTree>
  </p:cSld>
  <p:clrMapOvr>
    <a:masterClrMapping xmlns:a="http://schemas.openxmlformats.org/drawingml/2006/main"/>
  </p:clrMapOvr>
</p:sld>
</file>