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05dceaeb5c49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6ca7f5597e4ec5"/>
  </p:sldMasterIdLst>
  <p:sldIdLst>
    <p:sldId xmlns:r="http://schemas.openxmlformats.org/officeDocument/2006/relationships" id="256" r:id="Rd45bd42dac4345f4"/>
    <p:sldId xmlns:r="http://schemas.openxmlformats.org/officeDocument/2006/relationships" id="257" r:id="Rcc89cc17657b4e78"/>
    <p:sldId xmlns:r="http://schemas.openxmlformats.org/officeDocument/2006/relationships" id="258" r:id="R46eeb9606bc2488c"/>
    <p:sldId xmlns:r="http://schemas.openxmlformats.org/officeDocument/2006/relationships" id="259" r:id="Ra82e350c7c3a429a"/>
    <p:sldId xmlns:r="http://schemas.openxmlformats.org/officeDocument/2006/relationships" id="260" r:id="R01daf7edcb8e4c3e"/>
    <p:sldId xmlns:r="http://schemas.openxmlformats.org/officeDocument/2006/relationships" id="261" r:id="Rf284a0fcf1f8470e"/>
    <p:sldId xmlns:r="http://schemas.openxmlformats.org/officeDocument/2006/relationships" id="262" r:id="R8185c5b5a66740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6ca7f5597e4ec5" /><Relationship Type="http://schemas.openxmlformats.org/officeDocument/2006/relationships/slide" Target="/ppt/slides/slide1.xml" Id="Rd45bd42dac4345f4" /><Relationship Type="http://schemas.openxmlformats.org/officeDocument/2006/relationships/slide" Target="/ppt/slides/slide2.xml" Id="Rcc89cc17657b4e78" /><Relationship Type="http://schemas.openxmlformats.org/officeDocument/2006/relationships/slide" Target="/ppt/slides/slide3.xml" Id="R46eeb9606bc2488c" /><Relationship Type="http://schemas.openxmlformats.org/officeDocument/2006/relationships/slide" Target="/ppt/slides/slide4.xml" Id="Ra82e350c7c3a429a" /><Relationship Type="http://schemas.openxmlformats.org/officeDocument/2006/relationships/slide" Target="/ppt/slides/slide5.xml" Id="R01daf7edcb8e4c3e" /><Relationship Type="http://schemas.openxmlformats.org/officeDocument/2006/relationships/slide" Target="/ppt/slides/slide6.xml" Id="Rf284a0fcf1f8470e" /><Relationship Type="http://schemas.openxmlformats.org/officeDocument/2006/relationships/slide" Target="/ppt/slides/slide7.xml" Id="R8185c5b5a66740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5d36a7626c4b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a0c70527b4073" /><Relationship Type="http://schemas.openxmlformats.org/officeDocument/2006/relationships/theme" Target="/ppt/slideMasters/theme/theme1.xml" Id="R2a7761b333a443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da0c70527b40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2dffabd264d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27ebeafd84a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ba962fbe944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ee22005fd47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34beffd3e45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3997c652049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0872453854b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HEGGVOLL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HEGGVOLL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128 786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130 789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HEGGVOLL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Leirfossvegen 43D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926 876 155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HEGGVOLL HOLDING AS</a:t>
            </a:r>
          </a:p>
        </p:txBody>
      </p:sp>
    </p:spTree>
  </p:cSld>
  <p:clrMapOvr>
    <a:masterClrMapping xmlns:a="http://schemas.openxmlformats.org/drawingml/2006/main"/>
  </p:clrMapOvr>
</p:sld>
</file>