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f91c6fbf7c4a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76fb952e944a9b"/>
  </p:sldMasterIdLst>
  <p:sldIdLst>
    <p:sldId xmlns:r="http://schemas.openxmlformats.org/officeDocument/2006/relationships" id="256" r:id="Rb9b1dd2146954a4f"/>
    <p:sldId xmlns:r="http://schemas.openxmlformats.org/officeDocument/2006/relationships" id="257" r:id="R10512d1192d54475"/>
    <p:sldId xmlns:r="http://schemas.openxmlformats.org/officeDocument/2006/relationships" id="258" r:id="R0a25a12589a04b9a"/>
    <p:sldId xmlns:r="http://schemas.openxmlformats.org/officeDocument/2006/relationships" id="259" r:id="Rfd28e5b469ed45e7"/>
    <p:sldId xmlns:r="http://schemas.openxmlformats.org/officeDocument/2006/relationships" id="260" r:id="Rf4ae47a3a8204251"/>
    <p:sldId xmlns:r="http://schemas.openxmlformats.org/officeDocument/2006/relationships" id="261" r:id="R433ced8c02a14c2b"/>
    <p:sldId xmlns:r="http://schemas.openxmlformats.org/officeDocument/2006/relationships" id="262" r:id="Re31489a2247e40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76fb952e944a9b" /><Relationship Type="http://schemas.openxmlformats.org/officeDocument/2006/relationships/slide" Target="/ppt/slides/slide1.xml" Id="Rb9b1dd2146954a4f" /><Relationship Type="http://schemas.openxmlformats.org/officeDocument/2006/relationships/slide" Target="/ppt/slides/slide2.xml" Id="R10512d1192d54475" /><Relationship Type="http://schemas.openxmlformats.org/officeDocument/2006/relationships/slide" Target="/ppt/slides/slide3.xml" Id="R0a25a12589a04b9a" /><Relationship Type="http://schemas.openxmlformats.org/officeDocument/2006/relationships/slide" Target="/ppt/slides/slide4.xml" Id="Rfd28e5b469ed45e7" /><Relationship Type="http://schemas.openxmlformats.org/officeDocument/2006/relationships/slide" Target="/ppt/slides/slide5.xml" Id="Rf4ae47a3a8204251" /><Relationship Type="http://schemas.openxmlformats.org/officeDocument/2006/relationships/slide" Target="/ppt/slides/slide6.xml" Id="R433ced8c02a14c2b" /><Relationship Type="http://schemas.openxmlformats.org/officeDocument/2006/relationships/slide" Target="/ppt/slides/slide7.xml" Id="Re31489a2247e40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bab516f99647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0b099a55b4cc4" /><Relationship Type="http://schemas.openxmlformats.org/officeDocument/2006/relationships/theme" Target="/ppt/slideMasters/theme/theme1.xml" Id="Rf62815339e2249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b0b099a55b4c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b4ec649094b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8ebda149445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302a370c245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c088454c245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1d4d0fcd04f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71e55b10649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e090035624a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HEGGVOLL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HEGGVOLL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HEGGVOLL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Leirfossvegen 43D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926 876 155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