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0dce306944c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3db26b317c450b"/>
  </p:sldMasterIdLst>
  <p:sldIdLst>
    <p:sldId xmlns:r="http://schemas.openxmlformats.org/officeDocument/2006/relationships" id="256" r:id="R33afc3487095461c"/>
    <p:sldId xmlns:r="http://schemas.openxmlformats.org/officeDocument/2006/relationships" id="257" r:id="R4ee1789746c342f8"/>
    <p:sldId xmlns:r="http://schemas.openxmlformats.org/officeDocument/2006/relationships" id="258" r:id="R77873f92ffd44134"/>
    <p:sldId xmlns:r="http://schemas.openxmlformats.org/officeDocument/2006/relationships" id="259" r:id="R52dfd012605c470a"/>
    <p:sldId xmlns:r="http://schemas.openxmlformats.org/officeDocument/2006/relationships" id="260" r:id="R101d1b3c4a0044d5"/>
    <p:sldId xmlns:r="http://schemas.openxmlformats.org/officeDocument/2006/relationships" id="261" r:id="R8164689218094052"/>
    <p:sldId xmlns:r="http://schemas.openxmlformats.org/officeDocument/2006/relationships" id="262" r:id="Rbf4ee05aa3fa48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db26b317c450b" /><Relationship Type="http://schemas.openxmlformats.org/officeDocument/2006/relationships/slide" Target="/ppt/slides/slide1.xml" Id="R33afc3487095461c" /><Relationship Type="http://schemas.openxmlformats.org/officeDocument/2006/relationships/slide" Target="/ppt/slides/slide2.xml" Id="R4ee1789746c342f8" /><Relationship Type="http://schemas.openxmlformats.org/officeDocument/2006/relationships/slide" Target="/ppt/slides/slide3.xml" Id="R77873f92ffd44134" /><Relationship Type="http://schemas.openxmlformats.org/officeDocument/2006/relationships/slide" Target="/ppt/slides/slide4.xml" Id="R52dfd012605c470a" /><Relationship Type="http://schemas.openxmlformats.org/officeDocument/2006/relationships/slide" Target="/ppt/slides/slide5.xml" Id="R101d1b3c4a0044d5" /><Relationship Type="http://schemas.openxmlformats.org/officeDocument/2006/relationships/slide" Target="/ppt/slides/slide6.xml" Id="R8164689218094052" /><Relationship Type="http://schemas.openxmlformats.org/officeDocument/2006/relationships/slide" Target="/ppt/slides/slide7.xml" Id="Rbf4ee05aa3fa48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19d531ea94f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63fc96460417e" /><Relationship Type="http://schemas.openxmlformats.org/officeDocument/2006/relationships/theme" Target="/ppt/slideMasters/theme/theme1.xml" Id="Rf31c9a952ef6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d63fc9646041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ffd14370f40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2fc240a6b43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c47ba93a445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0d8b817724e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93de276ef48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f5f4cb65c46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aa0eb79014e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