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d47d55c9554f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b032fdce9246e5"/>
  </p:sldMasterIdLst>
  <p:sldIdLst>
    <p:sldId xmlns:r="http://schemas.openxmlformats.org/officeDocument/2006/relationships" id="256" r:id="Rff4905af03e648d6"/>
    <p:sldId xmlns:r="http://schemas.openxmlformats.org/officeDocument/2006/relationships" id="257" r:id="Ra63836069c084483"/>
    <p:sldId xmlns:r="http://schemas.openxmlformats.org/officeDocument/2006/relationships" id="258" r:id="Rff3667ad075f4673"/>
    <p:sldId xmlns:r="http://schemas.openxmlformats.org/officeDocument/2006/relationships" id="259" r:id="R348abe0986114c09"/>
    <p:sldId xmlns:r="http://schemas.openxmlformats.org/officeDocument/2006/relationships" id="260" r:id="R705592b959b640a3"/>
    <p:sldId xmlns:r="http://schemas.openxmlformats.org/officeDocument/2006/relationships" id="261" r:id="Rba55752194844311"/>
    <p:sldId xmlns:r="http://schemas.openxmlformats.org/officeDocument/2006/relationships" id="262" r:id="R46c89e56ead94b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032fdce9246e5" /><Relationship Type="http://schemas.openxmlformats.org/officeDocument/2006/relationships/slide" Target="/ppt/slides/slide1.xml" Id="Rff4905af03e648d6" /><Relationship Type="http://schemas.openxmlformats.org/officeDocument/2006/relationships/slide" Target="/ppt/slides/slide2.xml" Id="Ra63836069c084483" /><Relationship Type="http://schemas.openxmlformats.org/officeDocument/2006/relationships/slide" Target="/ppt/slides/slide3.xml" Id="Rff3667ad075f4673" /><Relationship Type="http://schemas.openxmlformats.org/officeDocument/2006/relationships/slide" Target="/ppt/slides/slide4.xml" Id="R348abe0986114c09" /><Relationship Type="http://schemas.openxmlformats.org/officeDocument/2006/relationships/slide" Target="/ppt/slides/slide5.xml" Id="R705592b959b640a3" /><Relationship Type="http://schemas.openxmlformats.org/officeDocument/2006/relationships/slide" Target="/ppt/slides/slide6.xml" Id="Rba55752194844311" /><Relationship Type="http://schemas.openxmlformats.org/officeDocument/2006/relationships/slide" Target="/ppt/slides/slide7.xml" Id="R46c89e56ead94b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f64a32d4304b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33ac7b1cf44d9" /><Relationship Type="http://schemas.openxmlformats.org/officeDocument/2006/relationships/theme" Target="/ppt/slideMasters/theme/theme1.xml" Id="Ra5b89ea958e94d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b33ac7b1cf44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a71035c0e42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80a614b1a4f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3aed191fd45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509aeb9c74a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24e1903544c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8b8e6c3964d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3775432d042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1 991 795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3 151 049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5 157 299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TVEITA ALBERT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Tunrappvegen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