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4022023fa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7e8a3852d4115"/>
  </p:sldMasterIdLst>
  <p:sldIdLst>
    <p:sldId xmlns:r="http://schemas.openxmlformats.org/officeDocument/2006/relationships" id="256" r:id="R296761008ad14afd"/>
    <p:sldId xmlns:r="http://schemas.openxmlformats.org/officeDocument/2006/relationships" id="257" r:id="R74a51b3170c84082"/>
    <p:sldId xmlns:r="http://schemas.openxmlformats.org/officeDocument/2006/relationships" id="258" r:id="Rf8a53580be8a40f8"/>
    <p:sldId xmlns:r="http://schemas.openxmlformats.org/officeDocument/2006/relationships" id="259" r:id="Rbe4f9e3e98954026"/>
    <p:sldId xmlns:r="http://schemas.openxmlformats.org/officeDocument/2006/relationships" id="260" r:id="Re6fa580874c04b5a"/>
    <p:sldId xmlns:r="http://schemas.openxmlformats.org/officeDocument/2006/relationships" id="261" r:id="R3146b836197e48ac"/>
    <p:sldId xmlns:r="http://schemas.openxmlformats.org/officeDocument/2006/relationships" id="262" r:id="Rf8ba1722b971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7e8a3852d4115" /><Relationship Type="http://schemas.openxmlformats.org/officeDocument/2006/relationships/slide" Target="/ppt/slides/slide1.xml" Id="R296761008ad14afd" /><Relationship Type="http://schemas.openxmlformats.org/officeDocument/2006/relationships/slide" Target="/ppt/slides/slide2.xml" Id="R74a51b3170c84082" /><Relationship Type="http://schemas.openxmlformats.org/officeDocument/2006/relationships/slide" Target="/ppt/slides/slide3.xml" Id="Rf8a53580be8a40f8" /><Relationship Type="http://schemas.openxmlformats.org/officeDocument/2006/relationships/slide" Target="/ppt/slides/slide4.xml" Id="Rbe4f9e3e98954026" /><Relationship Type="http://schemas.openxmlformats.org/officeDocument/2006/relationships/slide" Target="/ppt/slides/slide5.xml" Id="Re6fa580874c04b5a" /><Relationship Type="http://schemas.openxmlformats.org/officeDocument/2006/relationships/slide" Target="/ppt/slides/slide6.xml" Id="R3146b836197e48ac" /><Relationship Type="http://schemas.openxmlformats.org/officeDocument/2006/relationships/slide" Target="/ppt/slides/slide7.xml" Id="Rf8ba1722b971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f675ce5364f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c504660234361" /><Relationship Type="http://schemas.openxmlformats.org/officeDocument/2006/relationships/theme" Target="/ppt/slideMasters/theme/theme1.xml" Id="R3852bdea7f50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fc5046602343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bafa390e4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b15dd75c94e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43ff0de42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4758644bb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34972e911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1aa8d4236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170246e749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31 052 405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1 000 431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9 408 046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KOFOED SLETTBAKK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HOELSÆTHER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ROMSAAS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HANEBORG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926 858 335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HRS ELEKTRO AS</a:t>
            </a:r>
          </a:p>
        </p:txBody>
      </p:sp>
    </p:spTree>
  </p:cSld>
  <p:clrMapOvr>
    <a:masterClrMapping xmlns:a="http://schemas.openxmlformats.org/drawingml/2006/main"/>
  </p:clrMapOvr>
</p:sld>
</file>