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24d0bc4d9d3453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40098acabcf4be5"/>
  </p:sldMasterIdLst>
  <p:sldIdLst>
    <p:sldId xmlns:r="http://schemas.openxmlformats.org/officeDocument/2006/relationships" id="256" r:id="Rd8311a22c9ae41cf"/>
    <p:sldId xmlns:r="http://schemas.openxmlformats.org/officeDocument/2006/relationships" id="257" r:id="R96c0583d407b412a"/>
    <p:sldId xmlns:r="http://schemas.openxmlformats.org/officeDocument/2006/relationships" id="258" r:id="R8cd3fa5a4d7841b7"/>
    <p:sldId xmlns:r="http://schemas.openxmlformats.org/officeDocument/2006/relationships" id="259" r:id="Rf0a644ce17b74298"/>
    <p:sldId xmlns:r="http://schemas.openxmlformats.org/officeDocument/2006/relationships" id="260" r:id="R48d509e798264df8"/>
    <p:sldId xmlns:r="http://schemas.openxmlformats.org/officeDocument/2006/relationships" id="261" r:id="R45632734762b4822"/>
    <p:sldId xmlns:r="http://schemas.openxmlformats.org/officeDocument/2006/relationships" id="262" r:id="R2f40e4f68a32449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40098acabcf4be5" /><Relationship Type="http://schemas.openxmlformats.org/officeDocument/2006/relationships/slide" Target="/ppt/slides/slide1.xml" Id="Rd8311a22c9ae41cf" /><Relationship Type="http://schemas.openxmlformats.org/officeDocument/2006/relationships/slide" Target="/ppt/slides/slide2.xml" Id="R96c0583d407b412a" /><Relationship Type="http://schemas.openxmlformats.org/officeDocument/2006/relationships/slide" Target="/ppt/slides/slide3.xml" Id="R8cd3fa5a4d7841b7" /><Relationship Type="http://schemas.openxmlformats.org/officeDocument/2006/relationships/slide" Target="/ppt/slides/slide4.xml" Id="Rf0a644ce17b74298" /><Relationship Type="http://schemas.openxmlformats.org/officeDocument/2006/relationships/slide" Target="/ppt/slides/slide5.xml" Id="R48d509e798264df8" /><Relationship Type="http://schemas.openxmlformats.org/officeDocument/2006/relationships/slide" Target="/ppt/slides/slide6.xml" Id="R45632734762b4822" /><Relationship Type="http://schemas.openxmlformats.org/officeDocument/2006/relationships/slide" Target="/ppt/slides/slide7.xml" Id="R2f40e4f68a32449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0b1925086484ca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0d87c6a6484bd7" /><Relationship Type="http://schemas.openxmlformats.org/officeDocument/2006/relationships/theme" Target="/ppt/slideMasters/theme/theme1.xml" Id="R8178111841274f8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50d87c6a6484bd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976cf32b0e4b8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ca848f4484498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3317b7a3754ae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13e5d85494409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2d72afdb814c8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76f726aa9b404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398d301607445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EGB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EGB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EGB HOLDING AS ble etablert [år] og holder til i Sola.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EGB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EGB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EGB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2 394 830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938 230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668 751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1 270 291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1 874 021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EGB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EGB EQUITY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EGB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Vingvegen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4050 Sola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926 857 991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EGB HOLDING AS</a:t>
            </a:r>
          </a:p>
        </p:txBody>
      </p:sp>
    </p:spTree>
  </p:cSld>
  <p:clrMapOvr>
    <a:masterClrMapping xmlns:a="http://schemas.openxmlformats.org/drawingml/2006/main"/>
  </p:clrMapOvr>
</p:sld>
</file>