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5dcd698fbc47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39753c23164587"/>
  </p:sldMasterIdLst>
  <p:sldIdLst>
    <p:sldId xmlns:r="http://schemas.openxmlformats.org/officeDocument/2006/relationships" id="256" r:id="Re36d76c93f8e4b5c"/>
    <p:sldId xmlns:r="http://schemas.openxmlformats.org/officeDocument/2006/relationships" id="257" r:id="R60acc962979f42a1"/>
    <p:sldId xmlns:r="http://schemas.openxmlformats.org/officeDocument/2006/relationships" id="258" r:id="R057eeeaa01ed4967"/>
    <p:sldId xmlns:r="http://schemas.openxmlformats.org/officeDocument/2006/relationships" id="259" r:id="R7ef2c0fed2cf4bde"/>
    <p:sldId xmlns:r="http://schemas.openxmlformats.org/officeDocument/2006/relationships" id="260" r:id="Ra1a93ac16cb84d26"/>
    <p:sldId xmlns:r="http://schemas.openxmlformats.org/officeDocument/2006/relationships" id="261" r:id="Ra97816631cdf48c7"/>
    <p:sldId xmlns:r="http://schemas.openxmlformats.org/officeDocument/2006/relationships" id="262" r:id="R4751d0a4511248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9753c23164587" /><Relationship Type="http://schemas.openxmlformats.org/officeDocument/2006/relationships/slide" Target="/ppt/slides/slide1.xml" Id="Re36d76c93f8e4b5c" /><Relationship Type="http://schemas.openxmlformats.org/officeDocument/2006/relationships/slide" Target="/ppt/slides/slide2.xml" Id="R60acc962979f42a1" /><Relationship Type="http://schemas.openxmlformats.org/officeDocument/2006/relationships/slide" Target="/ppt/slides/slide3.xml" Id="R057eeeaa01ed4967" /><Relationship Type="http://schemas.openxmlformats.org/officeDocument/2006/relationships/slide" Target="/ppt/slides/slide4.xml" Id="R7ef2c0fed2cf4bde" /><Relationship Type="http://schemas.openxmlformats.org/officeDocument/2006/relationships/slide" Target="/ppt/slides/slide5.xml" Id="Ra1a93ac16cb84d26" /><Relationship Type="http://schemas.openxmlformats.org/officeDocument/2006/relationships/slide" Target="/ppt/slides/slide6.xml" Id="Ra97816631cdf48c7" /><Relationship Type="http://schemas.openxmlformats.org/officeDocument/2006/relationships/slide" Target="/ppt/slides/slide7.xml" Id="R4751d0a4511248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b11a6a3d8949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03e2993a34103" /><Relationship Type="http://schemas.openxmlformats.org/officeDocument/2006/relationships/theme" Target="/ppt/slideMasters/theme/theme1.xml" Id="Rb39abd81d77040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e03e2993a341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dcd6c8e124d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2a279c88c47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9b492fab646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26f3c534a49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149e08450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e820550ce4c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bf82dc8da45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KILI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KILI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2 590 949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13 999 245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14 001 420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KILI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Kursetvegen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926 857 975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KILI INVEST AS</a:t>
            </a:r>
          </a:p>
        </p:txBody>
      </p:sp>
    </p:spTree>
  </p:cSld>
  <p:clrMapOvr>
    <a:masterClrMapping xmlns:a="http://schemas.openxmlformats.org/drawingml/2006/main"/>
  </p:clrMapOvr>
</p:sld>
</file>