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ee5ac095184f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4a95a43a7542f8"/>
  </p:sldMasterIdLst>
  <p:sldIdLst>
    <p:sldId xmlns:r="http://schemas.openxmlformats.org/officeDocument/2006/relationships" id="256" r:id="R184de4ff93204ca7"/>
    <p:sldId xmlns:r="http://schemas.openxmlformats.org/officeDocument/2006/relationships" id="257" r:id="R15bf9741460e4323"/>
    <p:sldId xmlns:r="http://schemas.openxmlformats.org/officeDocument/2006/relationships" id="258" r:id="Re0bb9138bde74d5f"/>
    <p:sldId xmlns:r="http://schemas.openxmlformats.org/officeDocument/2006/relationships" id="259" r:id="R8aa672b9f4c644bb"/>
    <p:sldId xmlns:r="http://schemas.openxmlformats.org/officeDocument/2006/relationships" id="260" r:id="R1c244fa1006f48c2"/>
    <p:sldId xmlns:r="http://schemas.openxmlformats.org/officeDocument/2006/relationships" id="261" r:id="R3d0ffebb7f034fb7"/>
    <p:sldId xmlns:r="http://schemas.openxmlformats.org/officeDocument/2006/relationships" id="262" r:id="R8a9d0edc92504e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4a95a43a7542f8" /><Relationship Type="http://schemas.openxmlformats.org/officeDocument/2006/relationships/slide" Target="/ppt/slides/slide1.xml" Id="R184de4ff93204ca7" /><Relationship Type="http://schemas.openxmlformats.org/officeDocument/2006/relationships/slide" Target="/ppt/slides/slide2.xml" Id="R15bf9741460e4323" /><Relationship Type="http://schemas.openxmlformats.org/officeDocument/2006/relationships/slide" Target="/ppt/slides/slide3.xml" Id="Re0bb9138bde74d5f" /><Relationship Type="http://schemas.openxmlformats.org/officeDocument/2006/relationships/slide" Target="/ppt/slides/slide4.xml" Id="R8aa672b9f4c644bb" /><Relationship Type="http://schemas.openxmlformats.org/officeDocument/2006/relationships/slide" Target="/ppt/slides/slide5.xml" Id="R1c244fa1006f48c2" /><Relationship Type="http://schemas.openxmlformats.org/officeDocument/2006/relationships/slide" Target="/ppt/slides/slide6.xml" Id="R3d0ffebb7f034fb7" /><Relationship Type="http://schemas.openxmlformats.org/officeDocument/2006/relationships/slide" Target="/ppt/slides/slide7.xml" Id="R8a9d0edc92504e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5ae4cba424b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f3fe25d394a09" /><Relationship Type="http://schemas.openxmlformats.org/officeDocument/2006/relationships/theme" Target="/ppt/slideMasters/theme/theme1.xml" Id="R9bee42a73aaa4a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3f3fe25d394a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8738a2fb446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1dfaece4b49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68e257d5747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55e76b4f442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b4ccf8d6840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c1dc84f4740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da1ae5140a42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KILI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KILI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2 590 949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14 001 420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KILI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Kursetvegen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6019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926 857 975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KILI INVEST AS</a:t>
            </a:r>
          </a:p>
        </p:txBody>
      </p:sp>
    </p:spTree>
  </p:cSld>
  <p:clrMapOvr>
    <a:masterClrMapping xmlns:a="http://schemas.openxmlformats.org/drawingml/2006/main"/>
  </p:clrMapOvr>
</p:sld>
</file>