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c4c77ce5f4c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67da195ed481e"/>
  </p:sldMasterIdLst>
  <p:sldIdLst>
    <p:sldId xmlns:r="http://schemas.openxmlformats.org/officeDocument/2006/relationships" id="256" r:id="R1ca5ab4d3de74110"/>
    <p:sldId xmlns:r="http://schemas.openxmlformats.org/officeDocument/2006/relationships" id="257" r:id="Rf91982a6239546ce"/>
    <p:sldId xmlns:r="http://schemas.openxmlformats.org/officeDocument/2006/relationships" id="258" r:id="R47a400ceac8144e7"/>
    <p:sldId xmlns:r="http://schemas.openxmlformats.org/officeDocument/2006/relationships" id="259" r:id="R1a2599b826f5418f"/>
    <p:sldId xmlns:r="http://schemas.openxmlformats.org/officeDocument/2006/relationships" id="260" r:id="R4c8d83b86c5844e8"/>
    <p:sldId xmlns:r="http://schemas.openxmlformats.org/officeDocument/2006/relationships" id="261" r:id="R9470d713ed614553"/>
    <p:sldId xmlns:r="http://schemas.openxmlformats.org/officeDocument/2006/relationships" id="262" r:id="R8c517e383de84c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67da195ed481e" /><Relationship Type="http://schemas.openxmlformats.org/officeDocument/2006/relationships/slide" Target="/ppt/slides/slide1.xml" Id="R1ca5ab4d3de74110" /><Relationship Type="http://schemas.openxmlformats.org/officeDocument/2006/relationships/slide" Target="/ppt/slides/slide2.xml" Id="Rf91982a6239546ce" /><Relationship Type="http://schemas.openxmlformats.org/officeDocument/2006/relationships/slide" Target="/ppt/slides/slide3.xml" Id="R47a400ceac8144e7" /><Relationship Type="http://schemas.openxmlformats.org/officeDocument/2006/relationships/slide" Target="/ppt/slides/slide4.xml" Id="R1a2599b826f5418f" /><Relationship Type="http://schemas.openxmlformats.org/officeDocument/2006/relationships/slide" Target="/ppt/slides/slide5.xml" Id="R4c8d83b86c5844e8" /><Relationship Type="http://schemas.openxmlformats.org/officeDocument/2006/relationships/slide" Target="/ppt/slides/slide6.xml" Id="R9470d713ed614553" /><Relationship Type="http://schemas.openxmlformats.org/officeDocument/2006/relationships/slide" Target="/ppt/slides/slide7.xml" Id="R8c517e383de84c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cb61f7eaf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c98a9377b4f0a" /><Relationship Type="http://schemas.openxmlformats.org/officeDocument/2006/relationships/theme" Target="/ppt/slideMasters/theme/theme1.xml" Id="R5d1dac8ca1ea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c98a9377b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862b8c86348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3dd723e37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88ef7e75b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c768c339b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03dc010df4b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ee895bb06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113cccdc8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NEVEL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NORÉN CHRISTOFFER 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Christoffer Norén, Frøyas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926 850 385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