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f0845b6a5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70755f4f546e9"/>
  </p:sldMasterIdLst>
  <p:sldIdLst>
    <p:sldId xmlns:r="http://schemas.openxmlformats.org/officeDocument/2006/relationships" id="256" r:id="R297e10c4a6034eaa"/>
    <p:sldId xmlns:r="http://schemas.openxmlformats.org/officeDocument/2006/relationships" id="257" r:id="R3cf50f5deeff4f7a"/>
    <p:sldId xmlns:r="http://schemas.openxmlformats.org/officeDocument/2006/relationships" id="258" r:id="Rcddcf71bbc0d445b"/>
    <p:sldId xmlns:r="http://schemas.openxmlformats.org/officeDocument/2006/relationships" id="259" r:id="R6c51f1a0de164c64"/>
    <p:sldId xmlns:r="http://schemas.openxmlformats.org/officeDocument/2006/relationships" id="260" r:id="Rfdbe1e7f27394604"/>
    <p:sldId xmlns:r="http://schemas.openxmlformats.org/officeDocument/2006/relationships" id="261" r:id="R6d87cf700035453a"/>
    <p:sldId xmlns:r="http://schemas.openxmlformats.org/officeDocument/2006/relationships" id="262" r:id="Rb7c8e26d61af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70755f4f546e9" /><Relationship Type="http://schemas.openxmlformats.org/officeDocument/2006/relationships/slide" Target="/ppt/slides/slide1.xml" Id="R297e10c4a6034eaa" /><Relationship Type="http://schemas.openxmlformats.org/officeDocument/2006/relationships/slide" Target="/ppt/slides/slide2.xml" Id="R3cf50f5deeff4f7a" /><Relationship Type="http://schemas.openxmlformats.org/officeDocument/2006/relationships/slide" Target="/ppt/slides/slide3.xml" Id="Rcddcf71bbc0d445b" /><Relationship Type="http://schemas.openxmlformats.org/officeDocument/2006/relationships/slide" Target="/ppt/slides/slide4.xml" Id="R6c51f1a0de164c64" /><Relationship Type="http://schemas.openxmlformats.org/officeDocument/2006/relationships/slide" Target="/ppt/slides/slide5.xml" Id="Rfdbe1e7f27394604" /><Relationship Type="http://schemas.openxmlformats.org/officeDocument/2006/relationships/slide" Target="/ppt/slides/slide6.xml" Id="R6d87cf700035453a" /><Relationship Type="http://schemas.openxmlformats.org/officeDocument/2006/relationships/slide" Target="/ppt/slides/slide7.xml" Id="Rb7c8e26d61af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136da530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00bb0f524d98" /><Relationship Type="http://schemas.openxmlformats.org/officeDocument/2006/relationships/theme" Target="/ppt/slideMasters/theme/theme1.xml" Id="Rc708852c51ba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700bb0f52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943f9f87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fbd67e39c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97bbc4b0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ecde2287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ffa7c0f8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72f7f601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60843bc5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ECOFISK AS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37 813 254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38 753 161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BAUSTAD &amp; CO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HOLDING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MUNKEJORD &amp; SKOGLAND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QUALTURE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WL-01 HOLDING AS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Nedstrandsvegen 1187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www.ecofisk.no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