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4ead8d5ddc4d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2508d469b43b6"/>
  </p:sldMasterIdLst>
  <p:sldIdLst>
    <p:sldId xmlns:r="http://schemas.openxmlformats.org/officeDocument/2006/relationships" id="256" r:id="R9fd30c0d6f0b49ff"/>
    <p:sldId xmlns:r="http://schemas.openxmlformats.org/officeDocument/2006/relationships" id="257" r:id="R70add71097254e70"/>
    <p:sldId xmlns:r="http://schemas.openxmlformats.org/officeDocument/2006/relationships" id="258" r:id="R802a719638684d7b"/>
    <p:sldId xmlns:r="http://schemas.openxmlformats.org/officeDocument/2006/relationships" id="259" r:id="R894e85ec46884df2"/>
    <p:sldId xmlns:r="http://schemas.openxmlformats.org/officeDocument/2006/relationships" id="260" r:id="R09ac402c703343cc"/>
    <p:sldId xmlns:r="http://schemas.openxmlformats.org/officeDocument/2006/relationships" id="261" r:id="R459e28ac8d2043d6"/>
    <p:sldId xmlns:r="http://schemas.openxmlformats.org/officeDocument/2006/relationships" id="262" r:id="R86e8178f651941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2508d469b43b6" /><Relationship Type="http://schemas.openxmlformats.org/officeDocument/2006/relationships/slide" Target="/ppt/slides/slide1.xml" Id="R9fd30c0d6f0b49ff" /><Relationship Type="http://schemas.openxmlformats.org/officeDocument/2006/relationships/slide" Target="/ppt/slides/slide2.xml" Id="R70add71097254e70" /><Relationship Type="http://schemas.openxmlformats.org/officeDocument/2006/relationships/slide" Target="/ppt/slides/slide3.xml" Id="R802a719638684d7b" /><Relationship Type="http://schemas.openxmlformats.org/officeDocument/2006/relationships/slide" Target="/ppt/slides/slide4.xml" Id="R894e85ec46884df2" /><Relationship Type="http://schemas.openxmlformats.org/officeDocument/2006/relationships/slide" Target="/ppt/slides/slide5.xml" Id="R09ac402c703343cc" /><Relationship Type="http://schemas.openxmlformats.org/officeDocument/2006/relationships/slide" Target="/ppt/slides/slide6.xml" Id="R459e28ac8d2043d6" /><Relationship Type="http://schemas.openxmlformats.org/officeDocument/2006/relationships/slide" Target="/ppt/slides/slide7.xml" Id="R86e8178f651941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7205228ce48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a3cadb5b64699" /><Relationship Type="http://schemas.openxmlformats.org/officeDocument/2006/relationships/theme" Target="/ppt/slideMasters/theme/theme1.xml" Id="R348f97f7d78148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ca3cadb5b646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5f564bb9b44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83ee6186b4c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30aeafa4b46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367ae3351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32c63609f41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b76c3bb054f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66bcfc40a4b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MERCIER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MERCIER AS ble etablert [år] og holder til i Herøysundet.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−784 158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795 116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1 631 217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EIANE ERIK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EIANE MARIANA TOKVI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5462 Herøysundet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926 844 725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