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6ee702e1de4d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960256617f4750"/>
  </p:sldMasterIdLst>
  <p:sldIdLst>
    <p:sldId xmlns:r="http://schemas.openxmlformats.org/officeDocument/2006/relationships" id="256" r:id="R2103f6b180134467"/>
    <p:sldId xmlns:r="http://schemas.openxmlformats.org/officeDocument/2006/relationships" id="257" r:id="Rf34943825b5c40b1"/>
    <p:sldId xmlns:r="http://schemas.openxmlformats.org/officeDocument/2006/relationships" id="258" r:id="Ra4b00970dea14495"/>
    <p:sldId xmlns:r="http://schemas.openxmlformats.org/officeDocument/2006/relationships" id="259" r:id="R809ee3f73a0b4b71"/>
    <p:sldId xmlns:r="http://schemas.openxmlformats.org/officeDocument/2006/relationships" id="260" r:id="R07ebd2f6b0e544d7"/>
    <p:sldId xmlns:r="http://schemas.openxmlformats.org/officeDocument/2006/relationships" id="261" r:id="Rfcee6088f7fe42e6"/>
    <p:sldId xmlns:r="http://schemas.openxmlformats.org/officeDocument/2006/relationships" id="262" r:id="R57a76bfd687b48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960256617f4750" /><Relationship Type="http://schemas.openxmlformats.org/officeDocument/2006/relationships/slide" Target="/ppt/slides/slide1.xml" Id="R2103f6b180134467" /><Relationship Type="http://schemas.openxmlformats.org/officeDocument/2006/relationships/slide" Target="/ppt/slides/slide2.xml" Id="Rf34943825b5c40b1" /><Relationship Type="http://schemas.openxmlformats.org/officeDocument/2006/relationships/slide" Target="/ppt/slides/slide3.xml" Id="Ra4b00970dea14495" /><Relationship Type="http://schemas.openxmlformats.org/officeDocument/2006/relationships/slide" Target="/ppt/slides/slide4.xml" Id="R809ee3f73a0b4b71" /><Relationship Type="http://schemas.openxmlformats.org/officeDocument/2006/relationships/slide" Target="/ppt/slides/slide5.xml" Id="R07ebd2f6b0e544d7" /><Relationship Type="http://schemas.openxmlformats.org/officeDocument/2006/relationships/slide" Target="/ppt/slides/slide6.xml" Id="Rfcee6088f7fe42e6" /><Relationship Type="http://schemas.openxmlformats.org/officeDocument/2006/relationships/slide" Target="/ppt/slides/slide7.xml" Id="R57a76bfd687b48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06f904df7945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70b93d4db346ce" /><Relationship Type="http://schemas.openxmlformats.org/officeDocument/2006/relationships/theme" Target="/ppt/slideMasters/theme/theme1.xml" Id="R3312ccc229cf41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70b93d4db346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047eed3d04b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5247a9b06e44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5467a45a3945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a7d41d33940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a061ca1ac4d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19d1c771143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21ff5f0854e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ESTIMER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ESTIMER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ESTIMER REGNSKAP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ESTIMER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ESTIMER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ESTIMER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88 347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701 669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ESTIMER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ESTIMER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ESTIMER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Løkkeveien 111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9510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05 25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post@estimer.no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www.estimer.no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926 839 268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ESTIMER REGNSKAP AS</a:t>
            </a:r>
          </a:p>
        </p:txBody>
      </p:sp>
    </p:spTree>
  </p:cSld>
  <p:clrMapOvr>
    <a:masterClrMapping xmlns:a="http://schemas.openxmlformats.org/drawingml/2006/main"/>
  </p:clrMapOvr>
</p:sld>
</file>