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9e12edd99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80d0786104a9e"/>
  </p:sldMasterIdLst>
  <p:sldIdLst>
    <p:sldId xmlns:r="http://schemas.openxmlformats.org/officeDocument/2006/relationships" id="256" r:id="R6d1cdaf55d154ed0"/>
    <p:sldId xmlns:r="http://schemas.openxmlformats.org/officeDocument/2006/relationships" id="257" r:id="R3d707b58c9544d66"/>
    <p:sldId xmlns:r="http://schemas.openxmlformats.org/officeDocument/2006/relationships" id="258" r:id="R989e5c85cc0a4cb8"/>
    <p:sldId xmlns:r="http://schemas.openxmlformats.org/officeDocument/2006/relationships" id="259" r:id="R434547fc4f304318"/>
    <p:sldId xmlns:r="http://schemas.openxmlformats.org/officeDocument/2006/relationships" id="260" r:id="R17e96cda92724f3a"/>
    <p:sldId xmlns:r="http://schemas.openxmlformats.org/officeDocument/2006/relationships" id="261" r:id="R4d20e7074a234ccf"/>
    <p:sldId xmlns:r="http://schemas.openxmlformats.org/officeDocument/2006/relationships" id="262" r:id="Re5c0b0e0302f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80d0786104a9e" /><Relationship Type="http://schemas.openxmlformats.org/officeDocument/2006/relationships/slide" Target="/ppt/slides/slide1.xml" Id="R6d1cdaf55d154ed0" /><Relationship Type="http://schemas.openxmlformats.org/officeDocument/2006/relationships/slide" Target="/ppt/slides/slide2.xml" Id="R3d707b58c9544d66" /><Relationship Type="http://schemas.openxmlformats.org/officeDocument/2006/relationships/slide" Target="/ppt/slides/slide3.xml" Id="R989e5c85cc0a4cb8" /><Relationship Type="http://schemas.openxmlformats.org/officeDocument/2006/relationships/slide" Target="/ppt/slides/slide4.xml" Id="R434547fc4f304318" /><Relationship Type="http://schemas.openxmlformats.org/officeDocument/2006/relationships/slide" Target="/ppt/slides/slide5.xml" Id="R17e96cda92724f3a" /><Relationship Type="http://schemas.openxmlformats.org/officeDocument/2006/relationships/slide" Target="/ppt/slides/slide6.xml" Id="R4d20e7074a234ccf" /><Relationship Type="http://schemas.openxmlformats.org/officeDocument/2006/relationships/slide" Target="/ppt/slides/slide7.xml" Id="Re5c0b0e0302f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2d797b65f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40c867df48f5" /><Relationship Type="http://schemas.openxmlformats.org/officeDocument/2006/relationships/theme" Target="/ppt/slideMasters/theme/theme1.xml" Id="Rc1c124b02c12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c40c867df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b42adb72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a76be6aa9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53365ae4948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2eafdaddc42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1f752fecd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80103d523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09f277ca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