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e0d8613c3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e58dca0d5446b"/>
  </p:sldMasterIdLst>
  <p:sldIdLst>
    <p:sldId xmlns:r="http://schemas.openxmlformats.org/officeDocument/2006/relationships" id="256" r:id="Rc4063a4a88ca402d"/>
    <p:sldId xmlns:r="http://schemas.openxmlformats.org/officeDocument/2006/relationships" id="257" r:id="Re85eb783a356479f"/>
    <p:sldId xmlns:r="http://schemas.openxmlformats.org/officeDocument/2006/relationships" id="258" r:id="R20bd6eb942f841f4"/>
    <p:sldId xmlns:r="http://schemas.openxmlformats.org/officeDocument/2006/relationships" id="259" r:id="R4939ab307f1c477e"/>
    <p:sldId xmlns:r="http://schemas.openxmlformats.org/officeDocument/2006/relationships" id="260" r:id="R13cb6532d2cc4541"/>
    <p:sldId xmlns:r="http://schemas.openxmlformats.org/officeDocument/2006/relationships" id="261" r:id="R2a0dd11d4d27463c"/>
    <p:sldId xmlns:r="http://schemas.openxmlformats.org/officeDocument/2006/relationships" id="262" r:id="R04320a77149f41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e58dca0d5446b" /><Relationship Type="http://schemas.openxmlformats.org/officeDocument/2006/relationships/slide" Target="/ppt/slides/slide1.xml" Id="Rc4063a4a88ca402d" /><Relationship Type="http://schemas.openxmlformats.org/officeDocument/2006/relationships/slide" Target="/ppt/slides/slide2.xml" Id="Re85eb783a356479f" /><Relationship Type="http://schemas.openxmlformats.org/officeDocument/2006/relationships/slide" Target="/ppt/slides/slide3.xml" Id="R20bd6eb942f841f4" /><Relationship Type="http://schemas.openxmlformats.org/officeDocument/2006/relationships/slide" Target="/ppt/slides/slide4.xml" Id="R4939ab307f1c477e" /><Relationship Type="http://schemas.openxmlformats.org/officeDocument/2006/relationships/slide" Target="/ppt/slides/slide5.xml" Id="R13cb6532d2cc4541" /><Relationship Type="http://schemas.openxmlformats.org/officeDocument/2006/relationships/slide" Target="/ppt/slides/slide6.xml" Id="R2a0dd11d4d27463c" /><Relationship Type="http://schemas.openxmlformats.org/officeDocument/2006/relationships/slide" Target="/ppt/slides/slide7.xml" Id="R04320a77149f41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e62749172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7e6beda24048" /><Relationship Type="http://schemas.openxmlformats.org/officeDocument/2006/relationships/theme" Target="/ppt/slideMasters/theme/theme1.xml" Id="Refca9d37bd164f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d7e6beda2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ee5ea0e5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59dc4b80e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0ca43b334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1c32183a1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49069162d4e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67af0152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5aba9f5a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 FUNDAMENTERING &amp; BERGBORING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FUNDAMENTERING &amp; BERGBORING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609 980 000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109 994 000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379 918 000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VEIDEKKE ENTREPRENØR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FJELLBERG EIENDOM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