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942dafb14f46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23327c556c4796"/>
  </p:sldMasterIdLst>
  <p:sldIdLst>
    <p:sldId xmlns:r="http://schemas.openxmlformats.org/officeDocument/2006/relationships" id="256" r:id="R25c145a8650b4890"/>
    <p:sldId xmlns:r="http://schemas.openxmlformats.org/officeDocument/2006/relationships" id="257" r:id="R4a54894f92cc4b22"/>
    <p:sldId xmlns:r="http://schemas.openxmlformats.org/officeDocument/2006/relationships" id="258" r:id="Rb200693ed5004cdd"/>
    <p:sldId xmlns:r="http://schemas.openxmlformats.org/officeDocument/2006/relationships" id="259" r:id="R98115849fbeb4299"/>
    <p:sldId xmlns:r="http://schemas.openxmlformats.org/officeDocument/2006/relationships" id="260" r:id="R7249e593bb394679"/>
    <p:sldId xmlns:r="http://schemas.openxmlformats.org/officeDocument/2006/relationships" id="261" r:id="Rfd1a4cd3c1bb443a"/>
    <p:sldId xmlns:r="http://schemas.openxmlformats.org/officeDocument/2006/relationships" id="262" r:id="Rd2cf1ea4dd9046d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23327c556c4796" /><Relationship Type="http://schemas.openxmlformats.org/officeDocument/2006/relationships/slide" Target="/ppt/slides/slide1.xml" Id="R25c145a8650b4890" /><Relationship Type="http://schemas.openxmlformats.org/officeDocument/2006/relationships/slide" Target="/ppt/slides/slide2.xml" Id="R4a54894f92cc4b22" /><Relationship Type="http://schemas.openxmlformats.org/officeDocument/2006/relationships/slide" Target="/ppt/slides/slide3.xml" Id="Rb200693ed5004cdd" /><Relationship Type="http://schemas.openxmlformats.org/officeDocument/2006/relationships/slide" Target="/ppt/slides/slide4.xml" Id="R98115849fbeb4299" /><Relationship Type="http://schemas.openxmlformats.org/officeDocument/2006/relationships/slide" Target="/ppt/slides/slide5.xml" Id="R7249e593bb394679" /><Relationship Type="http://schemas.openxmlformats.org/officeDocument/2006/relationships/slide" Target="/ppt/slides/slide6.xml" Id="Rfd1a4cd3c1bb443a" /><Relationship Type="http://schemas.openxmlformats.org/officeDocument/2006/relationships/slide" Target="/ppt/slides/slide7.xml" Id="Rd2cf1ea4dd9046d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de49a93e5840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cbb650c2774a17" /><Relationship Type="http://schemas.openxmlformats.org/officeDocument/2006/relationships/theme" Target="/ppt/slideMasters/theme/theme1.xml" Id="Rb7a3d98f0dfc41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cbb650c2774a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1f4ad6d22c41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26423256754c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095a91445143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6741d98fbd44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f7c494124d4d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fa0cef64774cd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9730fbf3a04e5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BRÅTALIEN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BRÅTALIEN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BRÅTALIEN REGNSKAP AS ble etablert [år] og holder til i Torpo.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BRÅTALIEN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BRÅTALIEN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BRÅTALIEN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1 481 920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319 323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261 449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388 248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770 304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BRÅTALIEN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STOREFETEN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BRÅTALIEN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Sirevegen 343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3579 Torpo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926 830 325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BRÅTALIEN REGNSKAP AS</a:t>
            </a:r>
          </a:p>
        </p:txBody>
      </p:sp>
    </p:spTree>
  </p:cSld>
  <p:clrMapOvr>
    <a:masterClrMapping xmlns:a="http://schemas.openxmlformats.org/drawingml/2006/main"/>
  </p:clrMapOvr>
</p:sld>
</file>