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ca1da18ed04a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dfc9ae20494ad6"/>
  </p:sldMasterIdLst>
  <p:sldIdLst>
    <p:sldId xmlns:r="http://schemas.openxmlformats.org/officeDocument/2006/relationships" id="256" r:id="R1e4ffd878b724852"/>
    <p:sldId xmlns:r="http://schemas.openxmlformats.org/officeDocument/2006/relationships" id="257" r:id="Re73ba3e39cc2457b"/>
    <p:sldId xmlns:r="http://schemas.openxmlformats.org/officeDocument/2006/relationships" id="258" r:id="Rc398fa99bc9246a3"/>
    <p:sldId xmlns:r="http://schemas.openxmlformats.org/officeDocument/2006/relationships" id="259" r:id="R70d86c5f876c42fd"/>
    <p:sldId xmlns:r="http://schemas.openxmlformats.org/officeDocument/2006/relationships" id="260" r:id="Rc8b495dc3bb04fb4"/>
    <p:sldId xmlns:r="http://schemas.openxmlformats.org/officeDocument/2006/relationships" id="261" r:id="Rdf1c11c5d6c545d5"/>
    <p:sldId xmlns:r="http://schemas.openxmlformats.org/officeDocument/2006/relationships" id="262" r:id="R48977deafbc846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dfc9ae20494ad6" /><Relationship Type="http://schemas.openxmlformats.org/officeDocument/2006/relationships/slide" Target="/ppt/slides/slide1.xml" Id="R1e4ffd878b724852" /><Relationship Type="http://schemas.openxmlformats.org/officeDocument/2006/relationships/slide" Target="/ppt/slides/slide2.xml" Id="Re73ba3e39cc2457b" /><Relationship Type="http://schemas.openxmlformats.org/officeDocument/2006/relationships/slide" Target="/ppt/slides/slide3.xml" Id="Rc398fa99bc9246a3" /><Relationship Type="http://schemas.openxmlformats.org/officeDocument/2006/relationships/slide" Target="/ppt/slides/slide4.xml" Id="R70d86c5f876c42fd" /><Relationship Type="http://schemas.openxmlformats.org/officeDocument/2006/relationships/slide" Target="/ppt/slides/slide5.xml" Id="Rc8b495dc3bb04fb4" /><Relationship Type="http://schemas.openxmlformats.org/officeDocument/2006/relationships/slide" Target="/ppt/slides/slide6.xml" Id="Rdf1c11c5d6c545d5" /><Relationship Type="http://schemas.openxmlformats.org/officeDocument/2006/relationships/slide" Target="/ppt/slides/slide7.xml" Id="R48977deafbc846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50994bb44049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19dc2bf134734" /><Relationship Type="http://schemas.openxmlformats.org/officeDocument/2006/relationships/theme" Target="/ppt/slideMasters/theme/theme1.xml" Id="Ra22d679c8d4943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319dc2bf1347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209ff3f2d46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d5de513dd40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3a378748244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e32c82a8b46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8c67f735246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db083191c4a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a556e995948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SMITH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SMITH EIENDOM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2 144 499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123 234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−4 501 912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37 382 991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46 736 886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SMITH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Djupadalskroken 43A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4046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926 829 963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SMITH EIENDOM AS</a:t>
            </a:r>
          </a:p>
        </p:txBody>
      </p:sp>
    </p:spTree>
  </p:cSld>
  <p:clrMapOvr>
    <a:masterClrMapping xmlns:a="http://schemas.openxmlformats.org/drawingml/2006/main"/>
  </p:clrMapOvr>
</p:sld>
</file>