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6039bf22de49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d4f4b9347b49e4"/>
  </p:sldMasterIdLst>
  <p:sldIdLst>
    <p:sldId xmlns:r="http://schemas.openxmlformats.org/officeDocument/2006/relationships" id="256" r:id="Rbfc1712397d14a68"/>
    <p:sldId xmlns:r="http://schemas.openxmlformats.org/officeDocument/2006/relationships" id="257" r:id="R1c2cf5ad3bc344d3"/>
    <p:sldId xmlns:r="http://schemas.openxmlformats.org/officeDocument/2006/relationships" id="258" r:id="Ref38b4f86443471b"/>
    <p:sldId xmlns:r="http://schemas.openxmlformats.org/officeDocument/2006/relationships" id="259" r:id="R461de62713454c38"/>
    <p:sldId xmlns:r="http://schemas.openxmlformats.org/officeDocument/2006/relationships" id="260" r:id="R5bfad5f595724629"/>
    <p:sldId xmlns:r="http://schemas.openxmlformats.org/officeDocument/2006/relationships" id="261" r:id="R09fba91feea6435e"/>
    <p:sldId xmlns:r="http://schemas.openxmlformats.org/officeDocument/2006/relationships" id="262" r:id="Rb6fe8e4b6ce140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4f4b9347b49e4" /><Relationship Type="http://schemas.openxmlformats.org/officeDocument/2006/relationships/slide" Target="/ppt/slides/slide1.xml" Id="Rbfc1712397d14a68" /><Relationship Type="http://schemas.openxmlformats.org/officeDocument/2006/relationships/slide" Target="/ppt/slides/slide2.xml" Id="R1c2cf5ad3bc344d3" /><Relationship Type="http://schemas.openxmlformats.org/officeDocument/2006/relationships/slide" Target="/ppt/slides/slide3.xml" Id="Ref38b4f86443471b" /><Relationship Type="http://schemas.openxmlformats.org/officeDocument/2006/relationships/slide" Target="/ppt/slides/slide4.xml" Id="R461de62713454c38" /><Relationship Type="http://schemas.openxmlformats.org/officeDocument/2006/relationships/slide" Target="/ppt/slides/slide5.xml" Id="R5bfad5f595724629" /><Relationship Type="http://schemas.openxmlformats.org/officeDocument/2006/relationships/slide" Target="/ppt/slides/slide6.xml" Id="R09fba91feea6435e" /><Relationship Type="http://schemas.openxmlformats.org/officeDocument/2006/relationships/slide" Target="/ppt/slides/slide7.xml" Id="Rb6fe8e4b6ce140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9af6df6fd4d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65bdd26334284" /><Relationship Type="http://schemas.openxmlformats.org/officeDocument/2006/relationships/theme" Target="/ppt/slideMasters/theme/theme1.xml" Id="Rbd6a13a0ff6a43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a65bdd263342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04021cee046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63c5064724a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8d62c194948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bfaec25fb48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47f02a92d42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58f1d39774d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00262b25748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BERGTEKNIK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7 560 309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187 159 505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324 167 537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