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7c6f6543304d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8bf61659b4039"/>
  </p:sldMasterIdLst>
  <p:sldIdLst>
    <p:sldId xmlns:r="http://schemas.openxmlformats.org/officeDocument/2006/relationships" id="256" r:id="R587fa5dc4a494580"/>
    <p:sldId xmlns:r="http://schemas.openxmlformats.org/officeDocument/2006/relationships" id="257" r:id="R1793f1a362484dbe"/>
    <p:sldId xmlns:r="http://schemas.openxmlformats.org/officeDocument/2006/relationships" id="258" r:id="R8998ab465b4a4d8b"/>
    <p:sldId xmlns:r="http://schemas.openxmlformats.org/officeDocument/2006/relationships" id="259" r:id="R5e750f263a374e03"/>
    <p:sldId xmlns:r="http://schemas.openxmlformats.org/officeDocument/2006/relationships" id="260" r:id="Rb25ac15e5b5b458a"/>
    <p:sldId xmlns:r="http://schemas.openxmlformats.org/officeDocument/2006/relationships" id="261" r:id="R80117bd7c4d34792"/>
    <p:sldId xmlns:r="http://schemas.openxmlformats.org/officeDocument/2006/relationships" id="262" r:id="R37136d2f3efe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8bf61659b4039" /><Relationship Type="http://schemas.openxmlformats.org/officeDocument/2006/relationships/slide" Target="/ppt/slides/slide1.xml" Id="R587fa5dc4a494580" /><Relationship Type="http://schemas.openxmlformats.org/officeDocument/2006/relationships/slide" Target="/ppt/slides/slide2.xml" Id="R1793f1a362484dbe" /><Relationship Type="http://schemas.openxmlformats.org/officeDocument/2006/relationships/slide" Target="/ppt/slides/slide3.xml" Id="R8998ab465b4a4d8b" /><Relationship Type="http://schemas.openxmlformats.org/officeDocument/2006/relationships/slide" Target="/ppt/slides/slide4.xml" Id="R5e750f263a374e03" /><Relationship Type="http://schemas.openxmlformats.org/officeDocument/2006/relationships/slide" Target="/ppt/slides/slide5.xml" Id="Rb25ac15e5b5b458a" /><Relationship Type="http://schemas.openxmlformats.org/officeDocument/2006/relationships/slide" Target="/ppt/slides/slide6.xml" Id="R80117bd7c4d34792" /><Relationship Type="http://schemas.openxmlformats.org/officeDocument/2006/relationships/slide" Target="/ppt/slides/slide7.xml" Id="R37136d2f3efe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c3ba2cea646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7fa3a1bb44d6" /><Relationship Type="http://schemas.openxmlformats.org/officeDocument/2006/relationships/theme" Target="/ppt/slideMasters/theme/theme1.xml" Id="R82606c792d1c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97fa3a1bb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8d619c54a4c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f2f403aae47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85c4a3205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b968fea07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ef7a4a1d544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a5fe8a7ed4a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1497d401c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COWARD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