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4e7ade8ae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673a0a0c5d4bd7"/>
  </p:sldMasterIdLst>
  <p:sldIdLst>
    <p:sldId xmlns:r="http://schemas.openxmlformats.org/officeDocument/2006/relationships" id="256" r:id="R1580013997864aef"/>
    <p:sldId xmlns:r="http://schemas.openxmlformats.org/officeDocument/2006/relationships" id="257" r:id="R72b91235e1ab4314"/>
    <p:sldId xmlns:r="http://schemas.openxmlformats.org/officeDocument/2006/relationships" id="258" r:id="Rf29c437af3d448d0"/>
    <p:sldId xmlns:r="http://schemas.openxmlformats.org/officeDocument/2006/relationships" id="259" r:id="R6b2e596d307241f4"/>
    <p:sldId xmlns:r="http://schemas.openxmlformats.org/officeDocument/2006/relationships" id="260" r:id="R6cdb98bee98c4738"/>
    <p:sldId xmlns:r="http://schemas.openxmlformats.org/officeDocument/2006/relationships" id="261" r:id="Ra04230b91a374c15"/>
    <p:sldId xmlns:r="http://schemas.openxmlformats.org/officeDocument/2006/relationships" id="262" r:id="R9d7ed4f54a1d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73a0a0c5d4bd7" /><Relationship Type="http://schemas.openxmlformats.org/officeDocument/2006/relationships/slide" Target="/ppt/slides/slide1.xml" Id="R1580013997864aef" /><Relationship Type="http://schemas.openxmlformats.org/officeDocument/2006/relationships/slide" Target="/ppt/slides/slide2.xml" Id="R72b91235e1ab4314" /><Relationship Type="http://schemas.openxmlformats.org/officeDocument/2006/relationships/slide" Target="/ppt/slides/slide3.xml" Id="Rf29c437af3d448d0" /><Relationship Type="http://schemas.openxmlformats.org/officeDocument/2006/relationships/slide" Target="/ppt/slides/slide4.xml" Id="R6b2e596d307241f4" /><Relationship Type="http://schemas.openxmlformats.org/officeDocument/2006/relationships/slide" Target="/ppt/slides/slide5.xml" Id="R6cdb98bee98c4738" /><Relationship Type="http://schemas.openxmlformats.org/officeDocument/2006/relationships/slide" Target="/ppt/slides/slide6.xml" Id="Ra04230b91a374c15" /><Relationship Type="http://schemas.openxmlformats.org/officeDocument/2006/relationships/slide" Target="/ppt/slides/slide7.xml" Id="R9d7ed4f54a1d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859fb8def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4df5b8ac04cf7" /><Relationship Type="http://schemas.openxmlformats.org/officeDocument/2006/relationships/theme" Target="/ppt/slideMasters/theme/theme1.xml" Id="R833b1bdca32042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4df5b8ac0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6eefde872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4094204b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4c4575658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96ceb0214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81c7813342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595c21829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a030cb03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DAHL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BYGGTJENESTER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Kaskøvegen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