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c3f152879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fc594ad9347d5"/>
  </p:sldMasterIdLst>
  <p:sldIdLst>
    <p:sldId xmlns:r="http://schemas.openxmlformats.org/officeDocument/2006/relationships" id="256" r:id="Rea40e5dc403f40fd"/>
    <p:sldId xmlns:r="http://schemas.openxmlformats.org/officeDocument/2006/relationships" id="257" r:id="Rd3ae558442104178"/>
    <p:sldId xmlns:r="http://schemas.openxmlformats.org/officeDocument/2006/relationships" id="258" r:id="Re2049c3f73ed46e8"/>
    <p:sldId xmlns:r="http://schemas.openxmlformats.org/officeDocument/2006/relationships" id="259" r:id="R63fd483371894da1"/>
    <p:sldId xmlns:r="http://schemas.openxmlformats.org/officeDocument/2006/relationships" id="260" r:id="Re0fe0d8f243e45b4"/>
    <p:sldId xmlns:r="http://schemas.openxmlformats.org/officeDocument/2006/relationships" id="261" r:id="Rcc6ff7cc8fa74d13"/>
    <p:sldId xmlns:r="http://schemas.openxmlformats.org/officeDocument/2006/relationships" id="262" r:id="Rdbceeabd5d70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fc594ad9347d5" /><Relationship Type="http://schemas.openxmlformats.org/officeDocument/2006/relationships/slide" Target="/ppt/slides/slide1.xml" Id="Rea40e5dc403f40fd" /><Relationship Type="http://schemas.openxmlformats.org/officeDocument/2006/relationships/slide" Target="/ppt/slides/slide2.xml" Id="Rd3ae558442104178" /><Relationship Type="http://schemas.openxmlformats.org/officeDocument/2006/relationships/slide" Target="/ppt/slides/slide3.xml" Id="Re2049c3f73ed46e8" /><Relationship Type="http://schemas.openxmlformats.org/officeDocument/2006/relationships/slide" Target="/ppt/slides/slide4.xml" Id="R63fd483371894da1" /><Relationship Type="http://schemas.openxmlformats.org/officeDocument/2006/relationships/slide" Target="/ppt/slides/slide5.xml" Id="Re0fe0d8f243e45b4" /><Relationship Type="http://schemas.openxmlformats.org/officeDocument/2006/relationships/slide" Target="/ppt/slides/slide6.xml" Id="Rcc6ff7cc8fa74d13" /><Relationship Type="http://schemas.openxmlformats.org/officeDocument/2006/relationships/slide" Target="/ppt/slides/slide7.xml" Id="Rdbceeabd5d70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21f809b1e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972ed9664eb2" /><Relationship Type="http://schemas.openxmlformats.org/officeDocument/2006/relationships/theme" Target="/ppt/slideMasters/theme/theme1.xml" Id="Rc28d60763277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4972ed966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6b02ddd0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f1b6d58f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d74f04c9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f065596b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3a64f22d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5cd88316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13697675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MAGEFØLELSE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MAGEFØLELSE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MARKUS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Markus Rogne Myklebust, Frysjaveien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MAGEFØLELSE INVEST AS</a:t>
            </a:r>
          </a:p>
        </p:txBody>
      </p:sp>
    </p:spTree>
  </p:cSld>
  <p:clrMapOvr>
    <a:masterClrMapping xmlns:a="http://schemas.openxmlformats.org/drawingml/2006/main"/>
  </p:clrMapOvr>
</p:sld>
</file>