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8c39c3dde84e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36b7281cea4b2b"/>
  </p:sldMasterIdLst>
  <p:sldIdLst>
    <p:sldId xmlns:r="http://schemas.openxmlformats.org/officeDocument/2006/relationships" id="256" r:id="R29e06f7f63a04818"/>
    <p:sldId xmlns:r="http://schemas.openxmlformats.org/officeDocument/2006/relationships" id="257" r:id="Ra096aaf1b75c46ac"/>
    <p:sldId xmlns:r="http://schemas.openxmlformats.org/officeDocument/2006/relationships" id="258" r:id="R7d4924bc1a924a35"/>
    <p:sldId xmlns:r="http://schemas.openxmlformats.org/officeDocument/2006/relationships" id="259" r:id="Rad14f37548c8485c"/>
    <p:sldId xmlns:r="http://schemas.openxmlformats.org/officeDocument/2006/relationships" id="260" r:id="Rbfb359df30f04855"/>
    <p:sldId xmlns:r="http://schemas.openxmlformats.org/officeDocument/2006/relationships" id="261" r:id="R329220f1fa394f17"/>
    <p:sldId xmlns:r="http://schemas.openxmlformats.org/officeDocument/2006/relationships" id="262" r:id="R11ce22b5cd334d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36b7281cea4b2b" /><Relationship Type="http://schemas.openxmlformats.org/officeDocument/2006/relationships/slide" Target="/ppt/slides/slide1.xml" Id="R29e06f7f63a04818" /><Relationship Type="http://schemas.openxmlformats.org/officeDocument/2006/relationships/slide" Target="/ppt/slides/slide2.xml" Id="Ra096aaf1b75c46ac" /><Relationship Type="http://schemas.openxmlformats.org/officeDocument/2006/relationships/slide" Target="/ppt/slides/slide3.xml" Id="R7d4924bc1a924a35" /><Relationship Type="http://schemas.openxmlformats.org/officeDocument/2006/relationships/slide" Target="/ppt/slides/slide4.xml" Id="Rad14f37548c8485c" /><Relationship Type="http://schemas.openxmlformats.org/officeDocument/2006/relationships/slide" Target="/ppt/slides/slide5.xml" Id="Rbfb359df30f04855" /><Relationship Type="http://schemas.openxmlformats.org/officeDocument/2006/relationships/slide" Target="/ppt/slides/slide6.xml" Id="R329220f1fa394f17" /><Relationship Type="http://schemas.openxmlformats.org/officeDocument/2006/relationships/slide" Target="/ppt/slides/slide7.xml" Id="R11ce22b5cd334d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cdf7c6dc374f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184f86808494b" /><Relationship Type="http://schemas.openxmlformats.org/officeDocument/2006/relationships/theme" Target="/ppt/slideMasters/theme/theme1.xml" Id="R6a5c85a9b75e46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5184f8680849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a48e12bc149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36c3be1304a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6e1cb3c4449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6fdad8de245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6864bec404a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8d83ede744b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4245ebe1b46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24/7 RØRLEGGERVAKTEN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24/7 RØRLEGGERVAKTEN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17 422 897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468 041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5 772 693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HEYDARI AXEL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Lindeberg næringsvei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21 02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oslo@247rv.no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www.247rorleggervakten.no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926 819 828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