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ad72c41ab740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f380fdec6e45f4"/>
  </p:sldMasterIdLst>
  <p:sldIdLst>
    <p:sldId xmlns:r="http://schemas.openxmlformats.org/officeDocument/2006/relationships" id="256" r:id="R07e4ebba771c452d"/>
    <p:sldId xmlns:r="http://schemas.openxmlformats.org/officeDocument/2006/relationships" id="257" r:id="Rad992f3846e04d7f"/>
    <p:sldId xmlns:r="http://schemas.openxmlformats.org/officeDocument/2006/relationships" id="258" r:id="R11c57b02bc1d4b82"/>
    <p:sldId xmlns:r="http://schemas.openxmlformats.org/officeDocument/2006/relationships" id="259" r:id="R9294e0b490834f60"/>
    <p:sldId xmlns:r="http://schemas.openxmlformats.org/officeDocument/2006/relationships" id="260" r:id="R942a7a3fc6c34584"/>
    <p:sldId xmlns:r="http://schemas.openxmlformats.org/officeDocument/2006/relationships" id="261" r:id="Rb5f0936d38e94b0a"/>
    <p:sldId xmlns:r="http://schemas.openxmlformats.org/officeDocument/2006/relationships" id="262" r:id="R735e5defd4f547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f380fdec6e45f4" /><Relationship Type="http://schemas.openxmlformats.org/officeDocument/2006/relationships/slide" Target="/ppt/slides/slide1.xml" Id="R07e4ebba771c452d" /><Relationship Type="http://schemas.openxmlformats.org/officeDocument/2006/relationships/slide" Target="/ppt/slides/slide2.xml" Id="Rad992f3846e04d7f" /><Relationship Type="http://schemas.openxmlformats.org/officeDocument/2006/relationships/slide" Target="/ppt/slides/slide3.xml" Id="R11c57b02bc1d4b82" /><Relationship Type="http://schemas.openxmlformats.org/officeDocument/2006/relationships/slide" Target="/ppt/slides/slide4.xml" Id="R9294e0b490834f60" /><Relationship Type="http://schemas.openxmlformats.org/officeDocument/2006/relationships/slide" Target="/ppt/slides/slide5.xml" Id="R942a7a3fc6c34584" /><Relationship Type="http://schemas.openxmlformats.org/officeDocument/2006/relationships/slide" Target="/ppt/slides/slide6.xml" Id="Rb5f0936d38e94b0a" /><Relationship Type="http://schemas.openxmlformats.org/officeDocument/2006/relationships/slide" Target="/ppt/slides/slide7.xml" Id="R735e5defd4f547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c35aed0d074a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b65a9685a48ab" /><Relationship Type="http://schemas.openxmlformats.org/officeDocument/2006/relationships/theme" Target="/ppt/slideMasters/theme/theme1.xml" Id="R9f2c230ea0fd43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bb65a9685a48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d2c4d098d42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e724239ad4b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cf9b5fa1f4a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0bac092144d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3564ec8164c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b4d71db8246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b00c5c6a547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TALEX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1 015 476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879 514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3 664 869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ALEXANDER HERUD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Alexander Herud, Niels Juels gate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926 819 704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TALEX AS</a:t>
            </a:r>
          </a:p>
        </p:txBody>
      </p:sp>
    </p:spTree>
  </p:cSld>
  <p:clrMapOvr>
    <a:masterClrMapping xmlns:a="http://schemas.openxmlformats.org/drawingml/2006/main"/>
  </p:clrMapOvr>
</p:sld>
</file>