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a2e62af4954a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977ccd85247e1"/>
  </p:sldMasterIdLst>
  <p:sldIdLst>
    <p:sldId xmlns:r="http://schemas.openxmlformats.org/officeDocument/2006/relationships" id="256" r:id="R49d1d38f852b497d"/>
    <p:sldId xmlns:r="http://schemas.openxmlformats.org/officeDocument/2006/relationships" id="257" r:id="Rba29e304b72d4562"/>
    <p:sldId xmlns:r="http://schemas.openxmlformats.org/officeDocument/2006/relationships" id="258" r:id="Raa944842bbdd4280"/>
    <p:sldId xmlns:r="http://schemas.openxmlformats.org/officeDocument/2006/relationships" id="259" r:id="R45d7c1c741334273"/>
    <p:sldId xmlns:r="http://schemas.openxmlformats.org/officeDocument/2006/relationships" id="260" r:id="Rf0bc2789dfed472a"/>
    <p:sldId xmlns:r="http://schemas.openxmlformats.org/officeDocument/2006/relationships" id="261" r:id="R278648f0ad44468c"/>
    <p:sldId xmlns:r="http://schemas.openxmlformats.org/officeDocument/2006/relationships" id="262" r:id="R24222a5c1d5447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977ccd85247e1" /><Relationship Type="http://schemas.openxmlformats.org/officeDocument/2006/relationships/slide" Target="/ppt/slides/slide1.xml" Id="R49d1d38f852b497d" /><Relationship Type="http://schemas.openxmlformats.org/officeDocument/2006/relationships/slide" Target="/ppt/slides/slide2.xml" Id="Rba29e304b72d4562" /><Relationship Type="http://schemas.openxmlformats.org/officeDocument/2006/relationships/slide" Target="/ppt/slides/slide3.xml" Id="Raa944842bbdd4280" /><Relationship Type="http://schemas.openxmlformats.org/officeDocument/2006/relationships/slide" Target="/ppt/slides/slide4.xml" Id="R45d7c1c741334273" /><Relationship Type="http://schemas.openxmlformats.org/officeDocument/2006/relationships/slide" Target="/ppt/slides/slide5.xml" Id="Rf0bc2789dfed472a" /><Relationship Type="http://schemas.openxmlformats.org/officeDocument/2006/relationships/slide" Target="/ppt/slides/slide6.xml" Id="R278648f0ad44468c" /><Relationship Type="http://schemas.openxmlformats.org/officeDocument/2006/relationships/slide" Target="/ppt/slides/slide7.xml" Id="R24222a5c1d5447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2294dc9a945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1692cc8974785" /><Relationship Type="http://schemas.openxmlformats.org/officeDocument/2006/relationships/theme" Target="/ppt/slideMasters/theme/theme1.xml" Id="R06bc631e570444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61692cc89747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a0be3e83d4c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cf552cece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12214fdac45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25181bac8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814ff834c47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04d6bb2fd42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9ec3c052449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GRUNNARBEID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GRUNNARBEID ENTREPRENØR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82 157 512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8 567 871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6 837 075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12 207 804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23 501 865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Myhres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7055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926 819 240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GRUNNARBEID ENTREPRENØR AS</a:t>
            </a:r>
          </a:p>
        </p:txBody>
      </p:sp>
    </p:spTree>
  </p:cSld>
  <p:clrMapOvr>
    <a:masterClrMapping xmlns:a="http://schemas.openxmlformats.org/drawingml/2006/main"/>
  </p:clrMapOvr>
</p:sld>
</file>