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0c0aca913b4a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97d84f910c44ae"/>
  </p:sldMasterIdLst>
  <p:sldIdLst>
    <p:sldId xmlns:r="http://schemas.openxmlformats.org/officeDocument/2006/relationships" id="256" r:id="R9b16f8d4a02e464c"/>
    <p:sldId xmlns:r="http://schemas.openxmlformats.org/officeDocument/2006/relationships" id="257" r:id="R20e1c46ba23248df"/>
    <p:sldId xmlns:r="http://schemas.openxmlformats.org/officeDocument/2006/relationships" id="258" r:id="R6ecaf9d439854c1c"/>
    <p:sldId xmlns:r="http://schemas.openxmlformats.org/officeDocument/2006/relationships" id="259" r:id="Re2a548adca564aa5"/>
    <p:sldId xmlns:r="http://schemas.openxmlformats.org/officeDocument/2006/relationships" id="260" r:id="R0659ce6c25254409"/>
    <p:sldId xmlns:r="http://schemas.openxmlformats.org/officeDocument/2006/relationships" id="261" r:id="Reca1895a01364f8d"/>
    <p:sldId xmlns:r="http://schemas.openxmlformats.org/officeDocument/2006/relationships" id="262" r:id="R1b6827f660644a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7d84f910c44ae" /><Relationship Type="http://schemas.openxmlformats.org/officeDocument/2006/relationships/slide" Target="/ppt/slides/slide1.xml" Id="R9b16f8d4a02e464c" /><Relationship Type="http://schemas.openxmlformats.org/officeDocument/2006/relationships/slide" Target="/ppt/slides/slide2.xml" Id="R20e1c46ba23248df" /><Relationship Type="http://schemas.openxmlformats.org/officeDocument/2006/relationships/slide" Target="/ppt/slides/slide3.xml" Id="R6ecaf9d439854c1c" /><Relationship Type="http://schemas.openxmlformats.org/officeDocument/2006/relationships/slide" Target="/ppt/slides/slide4.xml" Id="Re2a548adca564aa5" /><Relationship Type="http://schemas.openxmlformats.org/officeDocument/2006/relationships/slide" Target="/ppt/slides/slide5.xml" Id="R0659ce6c25254409" /><Relationship Type="http://schemas.openxmlformats.org/officeDocument/2006/relationships/slide" Target="/ppt/slides/slide6.xml" Id="Reca1895a01364f8d" /><Relationship Type="http://schemas.openxmlformats.org/officeDocument/2006/relationships/slide" Target="/ppt/slides/slide7.xml" Id="R1b6827f660644a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21024c10148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155cd6a314580" /><Relationship Type="http://schemas.openxmlformats.org/officeDocument/2006/relationships/theme" Target="/ppt/slideMasters/theme/theme1.xml" Id="Rfe223de5f6264d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f155cd6a31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3fa578270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8efdf0bca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f21db8055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e92e7507b48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a080ad10d4a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09b7a3cd74e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c67c2784e45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MYRVIK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MYRVIK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926 817 477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