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fe3ee666ef49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a749a3baa4df8"/>
  </p:sldMasterIdLst>
  <p:sldIdLst>
    <p:sldId xmlns:r="http://schemas.openxmlformats.org/officeDocument/2006/relationships" id="256" r:id="R21e0ae46184740e3"/>
    <p:sldId xmlns:r="http://schemas.openxmlformats.org/officeDocument/2006/relationships" id="257" r:id="R9600f8f6241a4a6d"/>
    <p:sldId xmlns:r="http://schemas.openxmlformats.org/officeDocument/2006/relationships" id="258" r:id="R1ca12e50742e4e86"/>
    <p:sldId xmlns:r="http://schemas.openxmlformats.org/officeDocument/2006/relationships" id="259" r:id="R38b1badbca524494"/>
    <p:sldId xmlns:r="http://schemas.openxmlformats.org/officeDocument/2006/relationships" id="260" r:id="R71586c59ce22448e"/>
    <p:sldId xmlns:r="http://schemas.openxmlformats.org/officeDocument/2006/relationships" id="261" r:id="Raac625d4783744fa"/>
    <p:sldId xmlns:r="http://schemas.openxmlformats.org/officeDocument/2006/relationships" id="262" r:id="Rd3eb2d0cffa24d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a749a3baa4df8" /><Relationship Type="http://schemas.openxmlformats.org/officeDocument/2006/relationships/slide" Target="/ppt/slides/slide1.xml" Id="R21e0ae46184740e3" /><Relationship Type="http://schemas.openxmlformats.org/officeDocument/2006/relationships/slide" Target="/ppt/slides/slide2.xml" Id="R9600f8f6241a4a6d" /><Relationship Type="http://schemas.openxmlformats.org/officeDocument/2006/relationships/slide" Target="/ppt/slides/slide3.xml" Id="R1ca12e50742e4e86" /><Relationship Type="http://schemas.openxmlformats.org/officeDocument/2006/relationships/slide" Target="/ppt/slides/slide4.xml" Id="R38b1badbca524494" /><Relationship Type="http://schemas.openxmlformats.org/officeDocument/2006/relationships/slide" Target="/ppt/slides/slide5.xml" Id="R71586c59ce22448e" /><Relationship Type="http://schemas.openxmlformats.org/officeDocument/2006/relationships/slide" Target="/ppt/slides/slide6.xml" Id="Raac625d4783744fa" /><Relationship Type="http://schemas.openxmlformats.org/officeDocument/2006/relationships/slide" Target="/ppt/slides/slide7.xml" Id="Rd3eb2d0cffa24d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d3a98acf042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54feb51bb4387" /><Relationship Type="http://schemas.openxmlformats.org/officeDocument/2006/relationships/theme" Target="/ppt/slideMasters/theme/theme1.xml" Id="Rb6b49c2804b147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854feb51bb43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409d183494c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1f59bab8342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1797fdcb84c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3af8e474547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2e2fdaeef4b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b2f9fc65349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5bd89e7c54c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