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a2bf83a0d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b2b1026684164"/>
  </p:sldMasterIdLst>
  <p:sldIdLst>
    <p:sldId xmlns:r="http://schemas.openxmlformats.org/officeDocument/2006/relationships" id="256" r:id="R9bb50fcb6eae45bb"/>
    <p:sldId xmlns:r="http://schemas.openxmlformats.org/officeDocument/2006/relationships" id="257" r:id="Raa094f0c6d604b9b"/>
    <p:sldId xmlns:r="http://schemas.openxmlformats.org/officeDocument/2006/relationships" id="258" r:id="R6f59b171b2c941c7"/>
    <p:sldId xmlns:r="http://schemas.openxmlformats.org/officeDocument/2006/relationships" id="259" r:id="Ra321d0d03ce14ed0"/>
    <p:sldId xmlns:r="http://schemas.openxmlformats.org/officeDocument/2006/relationships" id="260" r:id="R17f0573b9f6f4645"/>
    <p:sldId xmlns:r="http://schemas.openxmlformats.org/officeDocument/2006/relationships" id="261" r:id="Rf0b263b6e5014dcf"/>
    <p:sldId xmlns:r="http://schemas.openxmlformats.org/officeDocument/2006/relationships" id="262" r:id="Re7bff644d1ea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b2b1026684164" /><Relationship Type="http://schemas.openxmlformats.org/officeDocument/2006/relationships/slide" Target="/ppt/slides/slide1.xml" Id="R9bb50fcb6eae45bb" /><Relationship Type="http://schemas.openxmlformats.org/officeDocument/2006/relationships/slide" Target="/ppt/slides/slide2.xml" Id="Raa094f0c6d604b9b" /><Relationship Type="http://schemas.openxmlformats.org/officeDocument/2006/relationships/slide" Target="/ppt/slides/slide3.xml" Id="R6f59b171b2c941c7" /><Relationship Type="http://schemas.openxmlformats.org/officeDocument/2006/relationships/slide" Target="/ppt/slides/slide4.xml" Id="Ra321d0d03ce14ed0" /><Relationship Type="http://schemas.openxmlformats.org/officeDocument/2006/relationships/slide" Target="/ppt/slides/slide5.xml" Id="R17f0573b9f6f4645" /><Relationship Type="http://schemas.openxmlformats.org/officeDocument/2006/relationships/slide" Target="/ppt/slides/slide6.xml" Id="Rf0b263b6e5014dcf" /><Relationship Type="http://schemas.openxmlformats.org/officeDocument/2006/relationships/slide" Target="/ppt/slides/slide7.xml" Id="Re7bff644d1ea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e45d70006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8e89e65f4e82" /><Relationship Type="http://schemas.openxmlformats.org/officeDocument/2006/relationships/theme" Target="/ppt/slideMasters/theme/theme1.xml" Id="Rd505dc317dd1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38e89e65f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d7b5e897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8ca302472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449459fcd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990d8e91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53e1111eb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bd334c59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cb565d3c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BLITZSCHNELL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BLITZSCHNELL CAPITAL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TINUS ASAK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Aamodthellinga 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