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7d06c9a8ca42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23e3c4cc0c4d1c"/>
  </p:sldMasterIdLst>
  <p:sldIdLst>
    <p:sldId xmlns:r="http://schemas.openxmlformats.org/officeDocument/2006/relationships" id="256" r:id="R14185fa91bc143dd"/>
    <p:sldId xmlns:r="http://schemas.openxmlformats.org/officeDocument/2006/relationships" id="257" r:id="Red6cc43dad6146d1"/>
    <p:sldId xmlns:r="http://schemas.openxmlformats.org/officeDocument/2006/relationships" id="258" r:id="R4dc27707a6204592"/>
    <p:sldId xmlns:r="http://schemas.openxmlformats.org/officeDocument/2006/relationships" id="259" r:id="Raa525d3621f04610"/>
    <p:sldId xmlns:r="http://schemas.openxmlformats.org/officeDocument/2006/relationships" id="260" r:id="R516e5ae90d994795"/>
    <p:sldId xmlns:r="http://schemas.openxmlformats.org/officeDocument/2006/relationships" id="261" r:id="R76d5bb9291794df8"/>
    <p:sldId xmlns:r="http://schemas.openxmlformats.org/officeDocument/2006/relationships" id="262" r:id="Ra0600e5efdcc43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23e3c4cc0c4d1c" /><Relationship Type="http://schemas.openxmlformats.org/officeDocument/2006/relationships/slide" Target="/ppt/slides/slide1.xml" Id="R14185fa91bc143dd" /><Relationship Type="http://schemas.openxmlformats.org/officeDocument/2006/relationships/slide" Target="/ppt/slides/slide2.xml" Id="Red6cc43dad6146d1" /><Relationship Type="http://schemas.openxmlformats.org/officeDocument/2006/relationships/slide" Target="/ppt/slides/slide3.xml" Id="R4dc27707a6204592" /><Relationship Type="http://schemas.openxmlformats.org/officeDocument/2006/relationships/slide" Target="/ppt/slides/slide4.xml" Id="Raa525d3621f04610" /><Relationship Type="http://schemas.openxmlformats.org/officeDocument/2006/relationships/slide" Target="/ppt/slides/slide5.xml" Id="R516e5ae90d994795" /><Relationship Type="http://schemas.openxmlformats.org/officeDocument/2006/relationships/slide" Target="/ppt/slides/slide6.xml" Id="R76d5bb9291794df8" /><Relationship Type="http://schemas.openxmlformats.org/officeDocument/2006/relationships/slide" Target="/ppt/slides/slide7.xml" Id="Ra0600e5efdcc43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ce1042d6e347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4f8ecb6cd4462" /><Relationship Type="http://schemas.openxmlformats.org/officeDocument/2006/relationships/theme" Target="/ppt/slideMasters/theme/theme1.xml" Id="Rf39a8b9d20524e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e4f8ecb6cd44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c301d92ce48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cb8dbdde34d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178b67ca546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49ac9521f43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8ec92dd934e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0aaf6761f48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1749234dd4e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ANDVARE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ANDVARE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ANDVARE HOLDING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ANDVARE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ANDVARE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ANDVARE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−43 353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−40 308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488 692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ANDVARE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BJARNE BREKKE HANSSEN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EMEL BREKKE HANSSEN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ANDVARE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Brekke Hanssen, HÅKON DEN GODES 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5523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926 816 802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ANDVARE HOLDING AS</a:t>
            </a:r>
          </a:p>
        </p:txBody>
      </p:sp>
    </p:spTree>
  </p:cSld>
  <p:clrMapOvr>
    <a:masterClrMapping xmlns:a="http://schemas.openxmlformats.org/drawingml/2006/main"/>
  </p:clrMapOvr>
</p:sld>
</file>