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8981f775d742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655e5e82fc4a48"/>
  </p:sldMasterIdLst>
  <p:sldIdLst>
    <p:sldId xmlns:r="http://schemas.openxmlformats.org/officeDocument/2006/relationships" id="256" r:id="R9e40e1fd6b374b50"/>
    <p:sldId xmlns:r="http://schemas.openxmlformats.org/officeDocument/2006/relationships" id="257" r:id="R6e0fa7dc26d54509"/>
    <p:sldId xmlns:r="http://schemas.openxmlformats.org/officeDocument/2006/relationships" id="258" r:id="Rb82d544e3f9144c3"/>
    <p:sldId xmlns:r="http://schemas.openxmlformats.org/officeDocument/2006/relationships" id="259" r:id="R8067af7fb1c64375"/>
    <p:sldId xmlns:r="http://schemas.openxmlformats.org/officeDocument/2006/relationships" id="260" r:id="Rd0c70f4b95ff4bfc"/>
    <p:sldId xmlns:r="http://schemas.openxmlformats.org/officeDocument/2006/relationships" id="261" r:id="Rc91d739d85cf478c"/>
    <p:sldId xmlns:r="http://schemas.openxmlformats.org/officeDocument/2006/relationships" id="262" r:id="R1037f623bc3844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655e5e82fc4a48" /><Relationship Type="http://schemas.openxmlformats.org/officeDocument/2006/relationships/slide" Target="/ppt/slides/slide1.xml" Id="R9e40e1fd6b374b50" /><Relationship Type="http://schemas.openxmlformats.org/officeDocument/2006/relationships/slide" Target="/ppt/slides/slide2.xml" Id="R6e0fa7dc26d54509" /><Relationship Type="http://schemas.openxmlformats.org/officeDocument/2006/relationships/slide" Target="/ppt/slides/slide3.xml" Id="Rb82d544e3f9144c3" /><Relationship Type="http://schemas.openxmlformats.org/officeDocument/2006/relationships/slide" Target="/ppt/slides/slide4.xml" Id="R8067af7fb1c64375" /><Relationship Type="http://schemas.openxmlformats.org/officeDocument/2006/relationships/slide" Target="/ppt/slides/slide5.xml" Id="Rd0c70f4b95ff4bfc" /><Relationship Type="http://schemas.openxmlformats.org/officeDocument/2006/relationships/slide" Target="/ppt/slides/slide6.xml" Id="Rc91d739d85cf478c" /><Relationship Type="http://schemas.openxmlformats.org/officeDocument/2006/relationships/slide" Target="/ppt/slides/slide7.xml" Id="R1037f623bc3844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b61bed107c49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1e0f68c5be43a6" /><Relationship Type="http://schemas.openxmlformats.org/officeDocument/2006/relationships/theme" Target="/ppt/slideMasters/theme/theme1.xml" Id="R0083afcefbd14b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1e0f68c5be43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9c84dc4ce14d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eec957dcaa40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026fb1e60448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a0f3188a2240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40acc0631542b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73deadde224c1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d0699c653e4a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AVARN SECURITY GROUP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AVARN SECURITY GROUP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−103 872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515 902 176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2 125 971 928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2 142 300 194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AVARN SECURITY GROUP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Alf Bjerckes vei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926 816 403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INVEST AS</a:t>
            </a:r>
          </a:p>
        </p:txBody>
      </p:sp>
    </p:spTree>
  </p:cSld>
  <p:clrMapOvr>
    <a:masterClrMapping xmlns:a="http://schemas.openxmlformats.org/drawingml/2006/main"/>
  </p:clrMapOvr>
</p:sld>
</file>